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20"/>
  </p:notesMasterIdLst>
  <p:handoutMasterIdLst>
    <p:handoutMasterId r:id="rId21"/>
  </p:handoutMasterIdLst>
  <p:sldIdLst>
    <p:sldId id="656" r:id="rId5"/>
    <p:sldId id="550" r:id="rId6"/>
    <p:sldId id="659" r:id="rId7"/>
    <p:sldId id="658" r:id="rId8"/>
    <p:sldId id="657" r:id="rId9"/>
    <p:sldId id="669" r:id="rId10"/>
    <p:sldId id="660" r:id="rId11"/>
    <p:sldId id="674" r:id="rId12"/>
    <p:sldId id="661" r:id="rId13"/>
    <p:sldId id="673" r:id="rId14"/>
    <p:sldId id="662" r:id="rId15"/>
    <p:sldId id="663" r:id="rId16"/>
    <p:sldId id="675" r:id="rId17"/>
    <p:sldId id="676" r:id="rId18"/>
    <p:sldId id="590" r:id="rId19"/>
  </p:sldIdLst>
  <p:sldSz cx="9144000" cy="6858000" type="screen4x3"/>
  <p:notesSz cx="6858000" cy="9236075"/>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000066"/>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0" autoAdjust="0"/>
    <p:restoredTop sz="72970" autoAdjust="0"/>
  </p:normalViewPr>
  <p:slideViewPr>
    <p:cSldViewPr snapToGrid="0">
      <p:cViewPr varScale="1">
        <p:scale>
          <a:sx n="79" d="100"/>
          <a:sy n="79" d="100"/>
        </p:scale>
        <p:origin x="2142" y="90"/>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91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SgtMaj Christophe L" userId="ad889706-6691-4b61-ad4b-e40de9e17183" providerId="ADAL" clId="{A76905E9-6FB0-4CAC-B152-BB0A69191911}"/>
    <pc:docChg chg="addSld modSld">
      <pc:chgData name="Rivera SgtMaj Christophe L" userId="ad889706-6691-4b61-ad4b-e40de9e17183" providerId="ADAL" clId="{A76905E9-6FB0-4CAC-B152-BB0A69191911}" dt="2026-01-06T03:18:51.271" v="117" actId="20577"/>
      <pc:docMkLst>
        <pc:docMk/>
      </pc:docMkLst>
      <pc:sldChg chg="addSp modSp add mod">
        <pc:chgData name="Rivera SgtMaj Christophe L" userId="ad889706-6691-4b61-ad4b-e40de9e17183" providerId="ADAL" clId="{A76905E9-6FB0-4CAC-B152-BB0A69191911}" dt="2026-01-06T03:18:51.271" v="117" actId="20577"/>
        <pc:sldMkLst>
          <pc:docMk/>
          <pc:sldMk cId="4075721120" sldId="676"/>
        </pc:sldMkLst>
        <pc:spChg chg="mod">
          <ac:chgData name="Rivera SgtMaj Christophe L" userId="ad889706-6691-4b61-ad4b-e40de9e17183" providerId="ADAL" clId="{A76905E9-6FB0-4CAC-B152-BB0A69191911}" dt="2026-01-06T03:15:52.515" v="10" actId="20577"/>
          <ac:spMkLst>
            <pc:docMk/>
            <pc:sldMk cId="4075721120" sldId="676"/>
            <ac:spMk id="3" creationId="{07EC2E03-6888-0BC2-2DBD-1DAD28500511}"/>
          </ac:spMkLst>
        </pc:spChg>
        <pc:spChg chg="mod">
          <ac:chgData name="Rivera SgtMaj Christophe L" userId="ad889706-6691-4b61-ad4b-e40de9e17183" providerId="ADAL" clId="{A76905E9-6FB0-4CAC-B152-BB0A69191911}" dt="2026-01-06T03:18:51.271" v="117" actId="20577"/>
          <ac:spMkLst>
            <pc:docMk/>
            <pc:sldMk cId="4075721120" sldId="676"/>
            <ac:spMk id="4" creationId="{7F897AFC-B64A-0BB9-33BD-FC35826F62BD}"/>
          </ac:spMkLst>
        </pc:spChg>
        <pc:picChg chg="add mod">
          <ac:chgData name="Rivera SgtMaj Christophe L" userId="ad889706-6691-4b61-ad4b-e40de9e17183" providerId="ADAL" clId="{A76905E9-6FB0-4CAC-B152-BB0A69191911}" dt="2026-01-06T03:17:51.700" v="26" actId="1076"/>
          <ac:picMkLst>
            <pc:docMk/>
            <pc:sldMk cId="4075721120" sldId="676"/>
            <ac:picMk id="6" creationId="{18E47A91-F153-C984-1F20-2D6179ADEC3D}"/>
          </ac:picMkLst>
        </pc:picChg>
        <pc:picChg chg="add mod">
          <ac:chgData name="Rivera SgtMaj Christophe L" userId="ad889706-6691-4b61-ad4b-e40de9e17183" providerId="ADAL" clId="{A76905E9-6FB0-4CAC-B152-BB0A69191911}" dt="2026-01-06T03:17:42.788" v="22" actId="14100"/>
          <ac:picMkLst>
            <pc:docMk/>
            <pc:sldMk cId="4075721120" sldId="676"/>
            <ac:picMk id="8" creationId="{6CFA2508-BECF-0F68-6849-E053D31471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773013"/>
            <a:ext cx="2971697"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773013"/>
            <a:ext cx="2971696"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1"/>
            <a:ext cx="2980998"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4" y="1"/>
            <a:ext cx="2980997"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algn="r" defTabSz="896132">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63600" y="679450"/>
            <a:ext cx="5130800" cy="38496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6" y="4558668"/>
            <a:ext cx="5062892" cy="4162848"/>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3" y="8779314"/>
            <a:ext cx="2980998" cy="453613"/>
          </a:xfrm>
          <a:prstGeom prst="rect">
            <a:avLst/>
          </a:prstGeom>
          <a:noFill/>
          <a:ln w="9525">
            <a:noFill/>
            <a:miter lim="800000"/>
            <a:headEnd/>
            <a:tailEnd/>
          </a:ln>
        </p:spPr>
        <p:txBody>
          <a:bodyPr vert="horz" wrap="square" lIns="89522" tIns="44762" rIns="89522" bIns="44762" numCol="1" anchor="b"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6" y="8772864"/>
            <a:ext cx="2972107" cy="461648"/>
          </a:xfrm>
          <a:prstGeom prst="rect">
            <a:avLst/>
          </a:prstGeom>
        </p:spPr>
        <p:txBody>
          <a:bodyPr vert="horz" lIns="89465" tIns="44732" rIns="89465" bIns="44732"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1" eaLnBrk="0" hangingPunct="0">
              <a:defRPr sz="4200">
                <a:solidFill>
                  <a:srgbClr val="FF0000"/>
                </a:solidFill>
                <a:latin typeface="Arial" charset="0"/>
                <a:ea typeface="ＭＳ Ｐゴシック" pitchFamily="34" charset="-128"/>
              </a:defRPr>
            </a:lvl1pPr>
            <a:lvl2pPr marL="732026" indent="-281548" defTabSz="918161" eaLnBrk="0" hangingPunct="0">
              <a:defRPr sz="4200">
                <a:solidFill>
                  <a:srgbClr val="FF0000"/>
                </a:solidFill>
                <a:latin typeface="Arial" charset="0"/>
                <a:ea typeface="ＭＳ Ｐゴシック" pitchFamily="34" charset="-128"/>
              </a:defRPr>
            </a:lvl2pPr>
            <a:lvl3pPr marL="1126195" indent="-225239" defTabSz="918161" eaLnBrk="0" hangingPunct="0">
              <a:defRPr sz="4200">
                <a:solidFill>
                  <a:srgbClr val="FF0000"/>
                </a:solidFill>
                <a:latin typeface="Arial" charset="0"/>
                <a:ea typeface="ＭＳ Ｐゴシック" pitchFamily="34" charset="-128"/>
              </a:defRPr>
            </a:lvl3pPr>
            <a:lvl4pPr marL="1576673" indent="-225239" defTabSz="918161" eaLnBrk="0" hangingPunct="0">
              <a:defRPr sz="4200">
                <a:solidFill>
                  <a:srgbClr val="FF0000"/>
                </a:solidFill>
                <a:latin typeface="Arial" charset="0"/>
                <a:ea typeface="ＭＳ Ｐゴシック" pitchFamily="34" charset="-128"/>
              </a:defRPr>
            </a:lvl4pPr>
            <a:lvl5pPr marL="2027151" indent="-225239" defTabSz="918161" eaLnBrk="0" hangingPunct="0">
              <a:defRPr sz="4200">
                <a:solidFill>
                  <a:srgbClr val="FF0000"/>
                </a:solidFill>
                <a:latin typeface="Arial" charset="0"/>
                <a:ea typeface="ＭＳ Ｐゴシック" pitchFamily="34" charset="-128"/>
              </a:defRPr>
            </a:lvl5pPr>
            <a:lvl6pPr marL="2477629"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6pPr>
            <a:lvl7pPr marL="2928106"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7pPr>
            <a:lvl8pPr marL="3378584"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8pPr>
            <a:lvl9pPr marL="3829062"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22363" y="693738"/>
            <a:ext cx="4614862" cy="346233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900" dirty="0">
                <a:ea typeface="ＭＳ Ｐゴシック" pitchFamily="34" charset="-128"/>
              </a:rPr>
              <a:t>USE THIS EXAMPLE TO CLARIFY THE UNIT SPECIFIC PROGRAM.  </a:t>
            </a: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 in the timing of completing the NAVMC.</a:t>
            </a:r>
          </a:p>
          <a:p>
            <a:pPr eaLnBrk="1" hangingPunct="1">
              <a:spcBef>
                <a:spcPct val="0"/>
              </a:spcBef>
            </a:pPr>
            <a:endParaRPr lang="en-US" sz="1800" dirty="0"/>
          </a:p>
          <a:p>
            <a:pPr eaLnBrk="1" hangingPunct="1">
              <a:spcBef>
                <a:spcPct val="0"/>
              </a:spcBef>
            </a:pPr>
            <a:r>
              <a:rPr lang="en-US" sz="1800" dirty="0"/>
              <a:t>If the resolution is straight forward and easily documented, the commander can sign the form and use the follow up ensure actions are completed.</a:t>
            </a:r>
          </a:p>
          <a:p>
            <a:pPr eaLnBrk="1" hangingPunct="1">
              <a:spcBef>
                <a:spcPct val="0"/>
              </a:spcBef>
            </a:pPr>
            <a:endParaRPr lang="en-US" sz="1800" dirty="0"/>
          </a:p>
          <a:p>
            <a:pPr eaLnBrk="1" hangingPunct="1">
              <a:spcBef>
                <a:spcPct val="0"/>
              </a:spcBef>
            </a:pPr>
            <a:r>
              <a:rPr lang="en-US" sz="180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dirty="0"/>
          </a:p>
          <a:p>
            <a:pPr eaLnBrk="1" hangingPunct="1">
              <a:spcBef>
                <a:spcPct val="0"/>
              </a:spcBef>
            </a:pPr>
            <a:r>
              <a:rPr lang="en-US" sz="1800" dirty="0"/>
              <a:t>If actions such as a command investigation or legal proceedings are warranted, the commander does not need to wait for the results to inform the Marine of the intended actions.  The Marine is not guaranteed to be satisfied with the actions taken.</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 when the applicant accepts a commander not identified in block 5a, but the applicant accepts to resolve the grievance.  </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Any denied Masts are acknowledged with the third block and explained in block 10.</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8" y="4558670"/>
            <a:ext cx="5062892" cy="4305696"/>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1" y="8750963"/>
            <a:ext cx="2980996"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1/12/2026</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sp>
        <p:nvSpPr>
          <p:cNvPr id="12" name="Oval 11"/>
          <p:cNvSpPr/>
          <p:nvPr userDrawn="1"/>
        </p:nvSpPr>
        <p:spPr bwMode="auto">
          <a:xfrm>
            <a:off x="0" y="1490132"/>
            <a:ext cx="2743200" cy="2743200"/>
          </a:xfrm>
          <a:prstGeom prst="ellipse">
            <a:avLst/>
          </a:prstGeom>
          <a:solidFill>
            <a:schemeClr val="bg1"/>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8" name="Picture 7" descr="Logo&#10;&#10;AI-generated content may be incorrect.">
            <a:extLst>
              <a:ext uri="{FF2B5EF4-FFF2-40B4-BE49-F238E27FC236}">
                <a16:creationId xmlns:a16="http://schemas.microsoft.com/office/drawing/2014/main" id="{26FEA78C-87EF-ED27-9654-B7BE9EE98E22}"/>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354" y="1736800"/>
            <a:ext cx="2180492" cy="2249863"/>
          </a:xfrm>
          <a:prstGeom prst="rect">
            <a:avLst/>
          </a:prstGeom>
        </p:spPr>
      </p:pic>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sp>
        <p:nvSpPr>
          <p:cNvPr id="10" name="Oval 9"/>
          <p:cNvSpPr/>
          <p:nvPr userDrawn="1"/>
        </p:nvSpPr>
        <p:spPr bwMode="auto">
          <a:xfrm>
            <a:off x="-3175" y="0"/>
            <a:ext cx="1146174" cy="1219200"/>
          </a:xfrm>
          <a:prstGeom prst="ellipse">
            <a:avLst/>
          </a:prstGeom>
          <a:solidFill>
            <a:schemeClr val="bg1"/>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2" name="Picture 1" descr="Logo&#10;&#10;AI-generated content may be incorrect.">
            <a:extLst>
              <a:ext uri="{FF2B5EF4-FFF2-40B4-BE49-F238E27FC236}">
                <a16:creationId xmlns:a16="http://schemas.microsoft.com/office/drawing/2014/main" id="{D38CA483-AF37-22F0-7671-E957F64FD617}"/>
              </a:ext>
            </a:extLst>
          </p:cNvPr>
          <p:cNvPicPr>
            <a:picLocks noChangeAspect="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261" y="140266"/>
            <a:ext cx="903647" cy="932396"/>
          </a:xfrm>
          <a:prstGeom prst="rect">
            <a:avLst/>
          </a:prstGeom>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Marine Wing Support Squadron 174</a:t>
            </a:r>
          </a:p>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600" dirty="0">
                <a:solidFill>
                  <a:srgbClr val="000066"/>
                </a:solidFill>
                <a:effectLst>
                  <a:outerShdw blurRad="38100" dist="38100" dir="2700000" algn="tl">
                    <a:srgbClr val="000000">
                      <a:alpha val="43137"/>
                    </a:srgbClr>
                  </a:outerShdw>
                </a:effectLst>
                <a:latin typeface="+mn-lt"/>
                <a:ea typeface="ＭＳ Ｐゴシック" pitchFamily="34" charset="-128"/>
              </a:rPr>
              <a:t>Updated November 2025</a:t>
            </a:r>
            <a:endParaRPr lang="en-US" sz="1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554545"/>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a:t>
            </a:r>
            <a:r>
              <a:rPr lang="en-US" sz="2000">
                <a:solidFill>
                  <a:srgbClr val="000066"/>
                </a:solidFill>
              </a:rPr>
              <a:t>Inspector General</a:t>
            </a:r>
            <a:endParaRPr lang="en-US" sz="2000" dirty="0">
              <a:solidFill>
                <a:srgbClr val="000066"/>
              </a:solidFill>
            </a:endParaRP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D454-4E63-1D96-A638-D51EE9DFE8C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4E93E3-371E-941F-BBC9-6CE64751B46D}"/>
              </a:ext>
            </a:extLst>
          </p:cNvPr>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14</a:t>
            </a:fld>
            <a:endParaRPr lang="en-US">
              <a:solidFill>
                <a:srgbClr val="000000"/>
              </a:solidFill>
            </a:endParaRPr>
          </a:p>
        </p:txBody>
      </p:sp>
      <p:sp>
        <p:nvSpPr>
          <p:cNvPr id="3" name="TextBox 11">
            <a:extLst>
              <a:ext uri="{FF2B5EF4-FFF2-40B4-BE49-F238E27FC236}">
                <a16:creationId xmlns:a16="http://schemas.microsoft.com/office/drawing/2014/main" id="{07EC2E03-6888-0BC2-2DBD-1DAD28500511}"/>
              </a:ext>
            </a:extLst>
          </p:cNvPr>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References</a:t>
            </a:r>
          </a:p>
        </p:txBody>
      </p:sp>
      <p:sp>
        <p:nvSpPr>
          <p:cNvPr id="4" name="TextBox 3">
            <a:extLst>
              <a:ext uri="{FF2B5EF4-FFF2-40B4-BE49-F238E27FC236}">
                <a16:creationId xmlns:a16="http://schemas.microsoft.com/office/drawing/2014/main" id="{7F897AFC-B64A-0BB9-33BD-FC35826F62BD}"/>
              </a:ext>
            </a:extLst>
          </p:cNvPr>
          <p:cNvSpPr txBox="1"/>
          <p:nvPr/>
        </p:nvSpPr>
        <p:spPr>
          <a:xfrm>
            <a:off x="418739" y="1553862"/>
            <a:ext cx="8306522" cy="707886"/>
          </a:xfrm>
          <a:prstGeom prst="rect">
            <a:avLst/>
          </a:prstGeom>
          <a:noFill/>
        </p:spPr>
        <p:txBody>
          <a:bodyPr wrap="square" rtlCol="0">
            <a:spAutoFit/>
          </a:bodyPr>
          <a:lstStyle/>
          <a:p>
            <a:r>
              <a:rPr lang="en-US" sz="2000" dirty="0">
                <a:solidFill>
                  <a:srgbClr val="000066"/>
                </a:solidFill>
              </a:rPr>
              <a:t>Marines, Sailors, or Officers needing assistance can utilize QR codes to locate NAVMC 11296 (5-19).  </a:t>
            </a:r>
          </a:p>
        </p:txBody>
      </p:sp>
      <p:pic>
        <p:nvPicPr>
          <p:cNvPr id="6" name="Picture 5" descr="Qr code&#10;&#10;AI-generated content may be incorrect.">
            <a:extLst>
              <a:ext uri="{FF2B5EF4-FFF2-40B4-BE49-F238E27FC236}">
                <a16:creationId xmlns:a16="http://schemas.microsoft.com/office/drawing/2014/main" id="{05BB1E16-5121-0EFA-D8ED-4E9845553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519" y="2363218"/>
            <a:ext cx="3144962" cy="4031361"/>
          </a:xfrm>
          <a:prstGeom prst="rect">
            <a:avLst/>
          </a:prstGeom>
        </p:spPr>
      </p:pic>
    </p:spTree>
    <p:extLst>
      <p:ext uri="{BB962C8B-B14F-4D97-AF65-F5344CB8AC3E}">
        <p14:creationId xmlns:p14="http://schemas.microsoft.com/office/powerpoint/2010/main" val="4075721120"/>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3" name="Picture 2" descr="A picture containing sky, outdoor, watercraft">
            <a:extLst>
              <a:ext uri="{FF2B5EF4-FFF2-40B4-BE49-F238E27FC236}">
                <a16:creationId xmlns:a16="http://schemas.microsoft.com/office/drawing/2014/main" id="{0FD52A9E-9868-6CE9-10F1-DF371E6FF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7592"/>
            <a:ext cx="9144000" cy="55504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marL="914400" lvl="1" indent="-457200">
              <a:buFont typeface="Wingdings" panose="05000000000000000000" pitchFamily="2" charset="2"/>
              <a:buChar char="§"/>
            </a:pPr>
            <a:r>
              <a:rPr lang="en-US" sz="2000" b="0" dirty="0">
                <a:solidFill>
                  <a:srgbClr val="000066"/>
                </a:solidFill>
              </a:rPr>
              <a:t>RANK NAME</a:t>
            </a: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NAME</a:t>
            </a:r>
            <a:endParaRPr lang="en-US" sz="1800" b="0" i="1" dirty="0">
              <a:solidFill>
                <a:srgbClr val="000066"/>
              </a:solidFill>
            </a:endParaRP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741B2E28913D4F8EB1273C4FEFC740" ma:contentTypeVersion="14" ma:contentTypeDescription="Create a new document." ma:contentTypeScope="" ma:versionID="b3d9283a02b6e282d1c91e40305fd310">
  <xsd:schema xmlns:xsd="http://www.w3.org/2001/XMLSchema" xmlns:xs="http://www.w3.org/2001/XMLSchema" xmlns:p="http://schemas.microsoft.com/office/2006/metadata/properties" xmlns:ns2="91996ce7-020e-4684-919a-b5d87e9bfa30" xmlns:ns3="490c9ccc-c823-4f5f-bd87-22d796f22aa1" targetNamespace="http://schemas.microsoft.com/office/2006/metadata/properties" ma:root="true" ma:fieldsID="39c104f23f7c619bf0e796db0772a255" ns2:_="" ns3:_="">
    <xsd:import namespace="91996ce7-020e-4684-919a-b5d87e9bfa30"/>
    <xsd:import namespace="490c9ccc-c823-4f5f-bd87-22d796f22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96ce7-020e-4684-919a-b5d87e9bf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0c9ccc-c823-4f5f-bd87-22d796f22a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232231-560d-40bb-b95b-01bee8ad4ce3}" ma:internalName="TaxCatchAll" ma:showField="CatchAllData" ma:web="490c9ccc-c823-4f5f-bd87-22d796f22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996ce7-020e-4684-919a-b5d87e9bfa30">
      <Terms xmlns="http://schemas.microsoft.com/office/infopath/2007/PartnerControls"/>
    </lcf76f155ced4ddcb4097134ff3c332f>
    <TaxCatchAll xmlns="490c9ccc-c823-4f5f-bd87-22d796f22aa1" xsi:nil="true"/>
    <SharedWithUsers xmlns="490c9ccc-c823-4f5f-bd87-22d796f22aa1">
      <UserInfo>
        <DisplayName/>
        <AccountId xsi:nil="true"/>
        <AccountType/>
      </UserInfo>
    </SharedWithUsers>
    <MediaLengthInSeconds xmlns="91996ce7-020e-4684-919a-b5d87e9bfa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974648-887D-4FED-B7E2-7931E8EBF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96ce7-020e-4684-919a-b5d87e9bfa30"/>
    <ds:schemaRef ds:uri="490c9ccc-c823-4f5f-bd87-22d796f22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3166AF-5A74-4451-9946-E8DC6F492ED9}">
  <ds:schemaRefs>
    <ds:schemaRef ds:uri="http://purl.org/dc/terms/"/>
    <ds:schemaRef ds:uri="http://schemas.microsoft.com/office/2006/documentManagement/types"/>
    <ds:schemaRef ds:uri="http://schemas.microsoft.com/office/2006/metadata/properties"/>
    <ds:schemaRef ds:uri="490c9ccc-c823-4f5f-bd87-22d796f22aa1"/>
    <ds:schemaRef ds:uri="91996ce7-020e-4684-919a-b5d87e9bfa30"/>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19C0AB07-5826-43EE-B4D7-059FBE90AF11}">
  <ds:schemaRefs>
    <ds:schemaRef ds:uri="http://schemas.microsoft.com/sharepoint/v3/contenttype/forms"/>
  </ds:schemaRefs>
</ds:datastoreItem>
</file>

<file path=docMetadata/LabelInfo.xml><?xml version="1.0" encoding="utf-8"?>
<clbl:labelList xmlns:clbl="http://schemas.microsoft.com/office/2020/mipLabelMetadata">
  <clbl:label id="{f4c44cda-18c6-46b0-80f2-e290072444fd}" enabled="0" method="" siteId="{f4c44cda-18c6-46b0-80f2-e290072444fd}" removed="1"/>
</clbl:labelList>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60012</TotalTime>
  <Words>1331</Words>
  <Application>Microsoft Office PowerPoint</Application>
  <PresentationFormat>On-screen Show (4:3)</PresentationFormat>
  <Paragraphs>170</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Courier New</vt:lpstr>
      <vt:lpstr>Times New Roman</vt:lpstr>
      <vt:lpstr>Wingdings</vt:lpstr>
      <vt:lpstr>Special Interest Template</vt:lpstr>
      <vt:lpstr> Updated November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Soetaert SgtMaj Brandon L</cp:lastModifiedBy>
  <cp:revision>1653</cp:revision>
  <cp:lastPrinted>2023-05-10T03:04:52Z</cp:lastPrinted>
  <dcterms:created xsi:type="dcterms:W3CDTF">2000-07-21T18:28:33Z</dcterms:created>
  <dcterms:modified xsi:type="dcterms:W3CDTF">2026-01-12T18:11:27Z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0x01010011741B2E28913D4F8EB1273C4FEFC740</vt:lpwstr>
  </property>
  <property fmtid="{D5CDD505-2E9C-101B-9397-08002B2CF9AE}" pid="3" name="Order">
    <vt:r8>4756500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