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7" r:id="rId5"/>
  </p:sldMasterIdLst>
  <p:notesMasterIdLst>
    <p:notesMasterId r:id="rId22"/>
  </p:notesMasterIdLst>
  <p:handoutMasterIdLst>
    <p:handoutMasterId r:id="rId23"/>
  </p:handoutMasterIdLst>
  <p:sldIdLst>
    <p:sldId id="392" r:id="rId6"/>
    <p:sldId id="415" r:id="rId7"/>
    <p:sldId id="416" r:id="rId8"/>
    <p:sldId id="418" r:id="rId9"/>
    <p:sldId id="394" r:id="rId10"/>
    <p:sldId id="417" r:id="rId11"/>
    <p:sldId id="413" r:id="rId12"/>
    <p:sldId id="401" r:id="rId13"/>
    <p:sldId id="419" r:id="rId14"/>
    <p:sldId id="420" r:id="rId15"/>
    <p:sldId id="422" r:id="rId16"/>
    <p:sldId id="425" r:id="rId17"/>
    <p:sldId id="423" r:id="rId18"/>
    <p:sldId id="398" r:id="rId19"/>
    <p:sldId id="426" r:id="rId20"/>
    <p:sldId id="411" r:id="rId21"/>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DC494-1108-4BA5-9BFF-E82FE83D64C4}" v="9" dt="2026-01-21T19:57:40.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66" autoAdjust="0"/>
  </p:normalViewPr>
  <p:slideViewPr>
    <p:cSldViewPr snapToGrid="0">
      <p:cViewPr varScale="1">
        <p:scale>
          <a:sx n="96" d="100"/>
          <a:sy n="96" d="100"/>
        </p:scale>
        <p:origin x="2034" y="72"/>
      </p:cViewPr>
      <p:guideLst/>
    </p:cSldViewPr>
  </p:slideViewPr>
  <p:notesTextViewPr>
    <p:cViewPr>
      <p:scale>
        <a:sx n="3" d="2"/>
        <a:sy n="3" d="2"/>
      </p:scale>
      <p:origin x="0" y="0"/>
    </p:cViewPr>
  </p:notesTextViewPr>
  <p:notesViewPr>
    <p:cSldViewPr snapToGrid="0">
      <p:cViewPr varScale="1">
        <p:scale>
          <a:sx n="81" d="100"/>
          <a:sy n="81" d="100"/>
        </p:scale>
        <p:origin x="393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era SgtMaj Christophe L" userId="ad889706-6691-4b61-ad4b-e40de9e17183" providerId="ADAL" clId="{553DC494-1108-4BA5-9BFF-E82FE83D64C4}"/>
    <pc:docChg chg="custSel modSld modMainMaster">
      <pc:chgData name="Rivera SgtMaj Christophe L" userId="ad889706-6691-4b61-ad4b-e40de9e17183" providerId="ADAL" clId="{553DC494-1108-4BA5-9BFF-E82FE83D64C4}" dt="2026-01-21T20:39:15.177" v="58" actId="478"/>
      <pc:docMkLst>
        <pc:docMk/>
      </pc:docMkLst>
      <pc:sldChg chg="delSp mod">
        <pc:chgData name="Rivera SgtMaj Christophe L" userId="ad889706-6691-4b61-ad4b-e40de9e17183" providerId="ADAL" clId="{553DC494-1108-4BA5-9BFF-E82FE83D64C4}" dt="2026-01-21T19:58:39.021" v="57" actId="478"/>
        <pc:sldMkLst>
          <pc:docMk/>
          <pc:sldMk cId="443143678" sldId="392"/>
        </pc:sldMkLst>
        <pc:spChg chg="del">
          <ac:chgData name="Rivera SgtMaj Christophe L" userId="ad889706-6691-4b61-ad4b-e40de9e17183" providerId="ADAL" clId="{553DC494-1108-4BA5-9BFF-E82FE83D64C4}" dt="2026-01-21T19:58:39.021" v="57" actId="478"/>
          <ac:spMkLst>
            <pc:docMk/>
            <pc:sldMk cId="443143678" sldId="392"/>
            <ac:spMk id="3" creationId="{52E6FF2C-B30C-3896-7490-5549D946B47F}"/>
          </ac:spMkLst>
        </pc:spChg>
      </pc:sldChg>
      <pc:sldChg chg="delSp mod">
        <pc:chgData name="Rivera SgtMaj Christophe L" userId="ad889706-6691-4b61-ad4b-e40de9e17183" providerId="ADAL" clId="{553DC494-1108-4BA5-9BFF-E82FE83D64C4}" dt="2026-01-21T19:57:20.725" v="44" actId="478"/>
        <pc:sldMkLst>
          <pc:docMk/>
          <pc:sldMk cId="1117759149" sldId="394"/>
        </pc:sldMkLst>
        <pc:spChg chg="del">
          <ac:chgData name="Rivera SgtMaj Christophe L" userId="ad889706-6691-4b61-ad4b-e40de9e17183" providerId="ADAL" clId="{553DC494-1108-4BA5-9BFF-E82FE83D64C4}" dt="2026-01-21T19:57:20.725" v="44" actId="478"/>
          <ac:spMkLst>
            <pc:docMk/>
            <pc:sldMk cId="1117759149" sldId="394"/>
            <ac:spMk id="2" creationId="{9B752390-C885-2CDC-1ED8-3EF90D63E4F4}"/>
          </ac:spMkLst>
        </pc:spChg>
      </pc:sldChg>
      <pc:sldChg chg="delSp mod">
        <pc:chgData name="Rivera SgtMaj Christophe L" userId="ad889706-6691-4b61-ad4b-e40de9e17183" providerId="ADAL" clId="{553DC494-1108-4BA5-9BFF-E82FE83D64C4}" dt="2026-01-21T20:39:15.177" v="58" actId="478"/>
        <pc:sldMkLst>
          <pc:docMk/>
          <pc:sldMk cId="1816165306" sldId="398"/>
        </pc:sldMkLst>
        <pc:spChg chg="del">
          <ac:chgData name="Rivera SgtMaj Christophe L" userId="ad889706-6691-4b61-ad4b-e40de9e17183" providerId="ADAL" clId="{553DC494-1108-4BA5-9BFF-E82FE83D64C4}" dt="2026-01-21T20:39:15.177" v="58" actId="478"/>
          <ac:spMkLst>
            <pc:docMk/>
            <pc:sldMk cId="1816165306" sldId="398"/>
            <ac:spMk id="2" creationId="{9B752390-C885-2CDC-1ED8-3EF90D63E4F4}"/>
          </ac:spMkLst>
        </pc:spChg>
      </pc:sldChg>
      <pc:sldChg chg="delSp mod">
        <pc:chgData name="Rivera SgtMaj Christophe L" userId="ad889706-6691-4b61-ad4b-e40de9e17183" providerId="ADAL" clId="{553DC494-1108-4BA5-9BFF-E82FE83D64C4}" dt="2026-01-21T19:57:48.341" v="49" actId="478"/>
        <pc:sldMkLst>
          <pc:docMk/>
          <pc:sldMk cId="2746662678" sldId="401"/>
        </pc:sldMkLst>
        <pc:spChg chg="del">
          <ac:chgData name="Rivera SgtMaj Christophe L" userId="ad889706-6691-4b61-ad4b-e40de9e17183" providerId="ADAL" clId="{553DC494-1108-4BA5-9BFF-E82FE83D64C4}" dt="2026-01-21T19:57:48.341" v="49" actId="478"/>
          <ac:spMkLst>
            <pc:docMk/>
            <pc:sldMk cId="2746662678" sldId="401"/>
            <ac:spMk id="2" creationId="{9B752390-C885-2CDC-1ED8-3EF90D63E4F4}"/>
          </ac:spMkLst>
        </pc:spChg>
      </pc:sldChg>
      <pc:sldChg chg="delSp mod">
        <pc:chgData name="Rivera SgtMaj Christophe L" userId="ad889706-6691-4b61-ad4b-e40de9e17183" providerId="ADAL" clId="{553DC494-1108-4BA5-9BFF-E82FE83D64C4}" dt="2026-01-21T19:58:30.221" v="56" actId="478"/>
        <pc:sldMkLst>
          <pc:docMk/>
          <pc:sldMk cId="2877370075" sldId="411"/>
        </pc:sldMkLst>
        <pc:spChg chg="del">
          <ac:chgData name="Rivera SgtMaj Christophe L" userId="ad889706-6691-4b61-ad4b-e40de9e17183" providerId="ADAL" clId="{553DC494-1108-4BA5-9BFF-E82FE83D64C4}" dt="2026-01-21T19:58:30.221" v="56" actId="478"/>
          <ac:spMkLst>
            <pc:docMk/>
            <pc:sldMk cId="2877370075" sldId="411"/>
            <ac:spMk id="3" creationId="{52E6FF2C-B30C-3896-7490-5549D946B47F}"/>
          </ac:spMkLst>
        </pc:spChg>
      </pc:sldChg>
      <pc:sldChg chg="delSp mod">
        <pc:chgData name="Rivera SgtMaj Christophe L" userId="ad889706-6691-4b61-ad4b-e40de9e17183" providerId="ADAL" clId="{553DC494-1108-4BA5-9BFF-E82FE83D64C4}" dt="2026-01-21T19:57:44.252" v="48" actId="478"/>
        <pc:sldMkLst>
          <pc:docMk/>
          <pc:sldMk cId="1499417832" sldId="413"/>
        </pc:sldMkLst>
        <pc:spChg chg="del">
          <ac:chgData name="Rivera SgtMaj Christophe L" userId="ad889706-6691-4b61-ad4b-e40de9e17183" providerId="ADAL" clId="{553DC494-1108-4BA5-9BFF-E82FE83D64C4}" dt="2026-01-21T19:57:44.252" v="48" actId="478"/>
          <ac:spMkLst>
            <pc:docMk/>
            <pc:sldMk cId="1499417832" sldId="413"/>
            <ac:spMk id="3" creationId="{BDDC0488-0254-0F33-67B5-C6DFD4B4E0E1}"/>
          </ac:spMkLst>
        </pc:spChg>
      </pc:sldChg>
      <pc:sldChg chg="delSp mod">
        <pc:chgData name="Rivera SgtMaj Christophe L" userId="ad889706-6691-4b61-ad4b-e40de9e17183" providerId="ADAL" clId="{553DC494-1108-4BA5-9BFF-E82FE83D64C4}" dt="2026-01-21T19:57:07.238" v="41" actId="478"/>
        <pc:sldMkLst>
          <pc:docMk/>
          <pc:sldMk cId="1466054863" sldId="415"/>
        </pc:sldMkLst>
        <pc:spChg chg="del">
          <ac:chgData name="Rivera SgtMaj Christophe L" userId="ad889706-6691-4b61-ad4b-e40de9e17183" providerId="ADAL" clId="{553DC494-1108-4BA5-9BFF-E82FE83D64C4}" dt="2026-01-21T19:57:07.238" v="41" actId="478"/>
          <ac:spMkLst>
            <pc:docMk/>
            <pc:sldMk cId="1466054863" sldId="415"/>
            <ac:spMk id="3" creationId="{D598EC63-FF6E-1018-39E9-BED2EF39B54B}"/>
          </ac:spMkLst>
        </pc:spChg>
      </pc:sldChg>
      <pc:sldChg chg="delSp mod">
        <pc:chgData name="Rivera SgtMaj Christophe L" userId="ad889706-6691-4b61-ad4b-e40de9e17183" providerId="ADAL" clId="{553DC494-1108-4BA5-9BFF-E82FE83D64C4}" dt="2026-01-21T19:57:12.325" v="42" actId="478"/>
        <pc:sldMkLst>
          <pc:docMk/>
          <pc:sldMk cId="1790362646" sldId="416"/>
        </pc:sldMkLst>
        <pc:spChg chg="del">
          <ac:chgData name="Rivera SgtMaj Christophe L" userId="ad889706-6691-4b61-ad4b-e40de9e17183" providerId="ADAL" clId="{553DC494-1108-4BA5-9BFF-E82FE83D64C4}" dt="2026-01-21T19:57:12.325" v="42" actId="478"/>
          <ac:spMkLst>
            <pc:docMk/>
            <pc:sldMk cId="1790362646" sldId="416"/>
            <ac:spMk id="2" creationId="{652BF938-825B-1E45-0310-970C4D80A725}"/>
          </ac:spMkLst>
        </pc:spChg>
      </pc:sldChg>
      <pc:sldChg chg="delSp modSp mod">
        <pc:chgData name="Rivera SgtMaj Christophe L" userId="ad889706-6691-4b61-ad4b-e40de9e17183" providerId="ADAL" clId="{553DC494-1108-4BA5-9BFF-E82FE83D64C4}" dt="2026-01-21T19:57:40.096" v="47" actId="1076"/>
        <pc:sldMkLst>
          <pc:docMk/>
          <pc:sldMk cId="3824986837" sldId="417"/>
        </pc:sldMkLst>
        <pc:spChg chg="del">
          <ac:chgData name="Rivera SgtMaj Christophe L" userId="ad889706-6691-4b61-ad4b-e40de9e17183" providerId="ADAL" clId="{553DC494-1108-4BA5-9BFF-E82FE83D64C4}" dt="2026-01-21T19:57:34.190" v="46" actId="478"/>
          <ac:spMkLst>
            <pc:docMk/>
            <pc:sldMk cId="3824986837" sldId="417"/>
            <ac:spMk id="2" creationId="{195CC73A-A1FF-32B6-7091-9812C1ABA812}"/>
          </ac:spMkLst>
        </pc:spChg>
        <pc:spChg chg="mod">
          <ac:chgData name="Rivera SgtMaj Christophe L" userId="ad889706-6691-4b61-ad4b-e40de9e17183" providerId="ADAL" clId="{553DC494-1108-4BA5-9BFF-E82FE83D64C4}" dt="2026-01-21T19:57:40.096" v="47" actId="1076"/>
          <ac:spMkLst>
            <pc:docMk/>
            <pc:sldMk cId="3824986837" sldId="417"/>
            <ac:spMk id="6" creationId="{A4689C14-0738-6E62-07F9-651B17F476A0}"/>
          </ac:spMkLst>
        </pc:spChg>
      </pc:sldChg>
      <pc:sldChg chg="delSp mod">
        <pc:chgData name="Rivera SgtMaj Christophe L" userId="ad889706-6691-4b61-ad4b-e40de9e17183" providerId="ADAL" clId="{553DC494-1108-4BA5-9BFF-E82FE83D64C4}" dt="2026-01-21T19:57:17.173" v="43" actId="478"/>
        <pc:sldMkLst>
          <pc:docMk/>
          <pc:sldMk cId="3376610580" sldId="418"/>
        </pc:sldMkLst>
        <pc:spChg chg="del">
          <ac:chgData name="Rivera SgtMaj Christophe L" userId="ad889706-6691-4b61-ad4b-e40de9e17183" providerId="ADAL" clId="{553DC494-1108-4BA5-9BFF-E82FE83D64C4}" dt="2026-01-21T19:57:17.173" v="43" actId="478"/>
          <ac:spMkLst>
            <pc:docMk/>
            <pc:sldMk cId="3376610580" sldId="418"/>
            <ac:spMk id="2" creationId="{CFB22752-F8DF-1480-BFFA-ADB472DA1122}"/>
          </ac:spMkLst>
        </pc:spChg>
      </pc:sldChg>
      <pc:sldChg chg="delSp mod">
        <pc:chgData name="Rivera SgtMaj Christophe L" userId="ad889706-6691-4b61-ad4b-e40de9e17183" providerId="ADAL" clId="{553DC494-1108-4BA5-9BFF-E82FE83D64C4}" dt="2026-01-21T19:57:51.445" v="50" actId="478"/>
        <pc:sldMkLst>
          <pc:docMk/>
          <pc:sldMk cId="1228101055" sldId="419"/>
        </pc:sldMkLst>
        <pc:spChg chg="del">
          <ac:chgData name="Rivera SgtMaj Christophe L" userId="ad889706-6691-4b61-ad4b-e40de9e17183" providerId="ADAL" clId="{553DC494-1108-4BA5-9BFF-E82FE83D64C4}" dt="2026-01-21T19:57:51.445" v="50" actId="478"/>
          <ac:spMkLst>
            <pc:docMk/>
            <pc:sldMk cId="1228101055" sldId="419"/>
            <ac:spMk id="2" creationId="{428F3A2C-C3D1-3B72-6991-2DFE7809D6E5}"/>
          </ac:spMkLst>
        </pc:spChg>
      </pc:sldChg>
      <pc:sldChg chg="delSp mod">
        <pc:chgData name="Rivera SgtMaj Christophe L" userId="ad889706-6691-4b61-ad4b-e40de9e17183" providerId="ADAL" clId="{553DC494-1108-4BA5-9BFF-E82FE83D64C4}" dt="2026-01-21T19:57:55.662" v="51" actId="478"/>
        <pc:sldMkLst>
          <pc:docMk/>
          <pc:sldMk cId="3340192424" sldId="420"/>
        </pc:sldMkLst>
        <pc:spChg chg="del">
          <ac:chgData name="Rivera SgtMaj Christophe L" userId="ad889706-6691-4b61-ad4b-e40de9e17183" providerId="ADAL" clId="{553DC494-1108-4BA5-9BFF-E82FE83D64C4}" dt="2026-01-21T19:57:55.662" v="51" actId="478"/>
          <ac:spMkLst>
            <pc:docMk/>
            <pc:sldMk cId="3340192424" sldId="420"/>
            <ac:spMk id="3" creationId="{3FFE2810-A620-296D-C58C-6A026EB307FC}"/>
          </ac:spMkLst>
        </pc:spChg>
      </pc:sldChg>
      <pc:sldChg chg="delSp mod">
        <pc:chgData name="Rivera SgtMaj Christophe L" userId="ad889706-6691-4b61-ad4b-e40de9e17183" providerId="ADAL" clId="{553DC494-1108-4BA5-9BFF-E82FE83D64C4}" dt="2026-01-21T19:57:58.725" v="52" actId="478"/>
        <pc:sldMkLst>
          <pc:docMk/>
          <pc:sldMk cId="1827026137" sldId="422"/>
        </pc:sldMkLst>
        <pc:spChg chg="del">
          <ac:chgData name="Rivera SgtMaj Christophe L" userId="ad889706-6691-4b61-ad4b-e40de9e17183" providerId="ADAL" clId="{553DC494-1108-4BA5-9BFF-E82FE83D64C4}" dt="2026-01-21T19:57:58.725" v="52" actId="478"/>
          <ac:spMkLst>
            <pc:docMk/>
            <pc:sldMk cId="1827026137" sldId="422"/>
            <ac:spMk id="3" creationId="{5F67E33F-A7A1-FB8E-DF63-9CEBEA5637AB}"/>
          </ac:spMkLst>
        </pc:spChg>
      </pc:sldChg>
      <pc:sldChg chg="delSp mod">
        <pc:chgData name="Rivera SgtMaj Christophe L" userId="ad889706-6691-4b61-ad4b-e40de9e17183" providerId="ADAL" clId="{553DC494-1108-4BA5-9BFF-E82FE83D64C4}" dt="2026-01-21T19:58:06.486" v="54" actId="478"/>
        <pc:sldMkLst>
          <pc:docMk/>
          <pc:sldMk cId="1605489145" sldId="423"/>
        </pc:sldMkLst>
        <pc:spChg chg="del">
          <ac:chgData name="Rivera SgtMaj Christophe L" userId="ad889706-6691-4b61-ad4b-e40de9e17183" providerId="ADAL" clId="{553DC494-1108-4BA5-9BFF-E82FE83D64C4}" dt="2026-01-21T19:58:06.486" v="54" actId="478"/>
          <ac:spMkLst>
            <pc:docMk/>
            <pc:sldMk cId="1605489145" sldId="423"/>
            <ac:spMk id="3" creationId="{9F865859-AC58-B156-8086-5E8F8CDD2A30}"/>
          </ac:spMkLst>
        </pc:spChg>
      </pc:sldChg>
      <pc:sldChg chg="delSp mod">
        <pc:chgData name="Rivera SgtMaj Christophe L" userId="ad889706-6691-4b61-ad4b-e40de9e17183" providerId="ADAL" clId="{553DC494-1108-4BA5-9BFF-E82FE83D64C4}" dt="2026-01-21T19:58:02.437" v="53" actId="478"/>
        <pc:sldMkLst>
          <pc:docMk/>
          <pc:sldMk cId="1506858937" sldId="425"/>
        </pc:sldMkLst>
        <pc:spChg chg="del">
          <ac:chgData name="Rivera SgtMaj Christophe L" userId="ad889706-6691-4b61-ad4b-e40de9e17183" providerId="ADAL" clId="{553DC494-1108-4BA5-9BFF-E82FE83D64C4}" dt="2026-01-21T19:58:02.437" v="53" actId="478"/>
          <ac:spMkLst>
            <pc:docMk/>
            <pc:sldMk cId="1506858937" sldId="425"/>
            <ac:spMk id="3" creationId="{881ED6E5-BB3F-AD45-772A-1AA7AE6E2C7C}"/>
          </ac:spMkLst>
        </pc:spChg>
      </pc:sldChg>
      <pc:sldChg chg="delSp mod">
        <pc:chgData name="Rivera SgtMaj Christophe L" userId="ad889706-6691-4b61-ad4b-e40de9e17183" providerId="ADAL" clId="{553DC494-1108-4BA5-9BFF-E82FE83D64C4}" dt="2026-01-21T19:58:24.046" v="55" actId="478"/>
        <pc:sldMkLst>
          <pc:docMk/>
          <pc:sldMk cId="3583882762" sldId="426"/>
        </pc:sldMkLst>
        <pc:spChg chg="del">
          <ac:chgData name="Rivera SgtMaj Christophe L" userId="ad889706-6691-4b61-ad4b-e40de9e17183" providerId="ADAL" clId="{553DC494-1108-4BA5-9BFF-E82FE83D64C4}" dt="2026-01-21T19:58:24.046" v="55" actId="478"/>
          <ac:spMkLst>
            <pc:docMk/>
            <pc:sldMk cId="3583882762" sldId="426"/>
            <ac:spMk id="2" creationId="{BC2B0034-E5F7-D80A-CD2A-30F38E28E691}"/>
          </ac:spMkLst>
        </pc:spChg>
      </pc:sldChg>
      <pc:sldMasterChg chg="modSldLayout">
        <pc:chgData name="Rivera SgtMaj Christophe L" userId="ad889706-6691-4b61-ad4b-e40de9e17183" providerId="ADAL" clId="{553DC494-1108-4BA5-9BFF-E82FE83D64C4}" dt="2026-01-21T19:45:28.635" v="4" actId="20577"/>
        <pc:sldMasterMkLst>
          <pc:docMk/>
          <pc:sldMasterMk cId="2350560158" sldId="2147483672"/>
        </pc:sldMasterMkLst>
        <pc:sldLayoutChg chg="modSp mod">
          <pc:chgData name="Rivera SgtMaj Christophe L" userId="ad889706-6691-4b61-ad4b-e40de9e17183" providerId="ADAL" clId="{553DC494-1108-4BA5-9BFF-E82FE83D64C4}" dt="2026-01-21T19:45:28.635" v="4" actId="20577"/>
          <pc:sldLayoutMkLst>
            <pc:docMk/>
            <pc:sldMasterMk cId="2350560158" sldId="2147483672"/>
            <pc:sldLayoutMk cId="1944259063" sldId="2147483757"/>
          </pc:sldLayoutMkLst>
          <pc:spChg chg="mod">
            <ac:chgData name="Rivera SgtMaj Christophe L" userId="ad889706-6691-4b61-ad4b-e40de9e17183" providerId="ADAL" clId="{553DC494-1108-4BA5-9BFF-E82FE83D64C4}" dt="2026-01-21T19:45:28.635" v="4" actId="20577"/>
            <ac:spMkLst>
              <pc:docMk/>
              <pc:sldMasterMk cId="2350560158" sldId="2147483672"/>
              <pc:sldLayoutMk cId="1944259063" sldId="2147483757"/>
              <ac:spMk id="5" creationId="{B6EADBB3-09DB-42CB-A9C8-0FA541C3D1C0}"/>
            </ac:spMkLst>
          </pc:spChg>
        </pc:sldLayoutChg>
      </pc:sldMasterChg>
      <pc:sldMasterChg chg="delSp modSp mod modSldLayout">
        <pc:chgData name="Rivera SgtMaj Christophe L" userId="ad889706-6691-4b61-ad4b-e40de9e17183" providerId="ADAL" clId="{553DC494-1108-4BA5-9BFF-E82FE83D64C4}" dt="2026-01-21T19:57:02.246" v="40" actId="478"/>
        <pc:sldMasterMkLst>
          <pc:docMk/>
          <pc:sldMasterMk cId="862518393" sldId="2147483697"/>
        </pc:sldMasterMkLst>
        <pc:spChg chg="del mod">
          <ac:chgData name="Rivera SgtMaj Christophe L" userId="ad889706-6691-4b61-ad4b-e40de9e17183" providerId="ADAL" clId="{553DC494-1108-4BA5-9BFF-E82FE83D64C4}" dt="2026-01-21T19:54:49.231" v="25" actId="478"/>
          <ac:spMkLst>
            <pc:docMk/>
            <pc:sldMasterMk cId="862518393" sldId="2147483697"/>
            <ac:spMk id="13317" creationId="{00000000-0000-0000-0000-000000000000}"/>
          </ac:spMkLst>
        </pc:spChg>
        <pc:sldLayoutChg chg="delSp modSp mod">
          <pc:chgData name="Rivera SgtMaj Christophe L" userId="ad889706-6691-4b61-ad4b-e40de9e17183" providerId="ADAL" clId="{553DC494-1108-4BA5-9BFF-E82FE83D64C4}" dt="2026-01-21T19:56:40.485" v="32" actId="478"/>
          <pc:sldLayoutMkLst>
            <pc:docMk/>
            <pc:sldMasterMk cId="862518393" sldId="2147483697"/>
            <pc:sldLayoutMk cId="4284000583" sldId="2147483698"/>
          </pc:sldLayoutMkLst>
          <pc:spChg chg="del">
            <ac:chgData name="Rivera SgtMaj Christophe L" userId="ad889706-6691-4b61-ad4b-e40de9e17183" providerId="ADAL" clId="{553DC494-1108-4BA5-9BFF-E82FE83D64C4}" dt="2026-01-21T19:56:39.055" v="31" actId="478"/>
            <ac:spMkLst>
              <pc:docMk/>
              <pc:sldMasterMk cId="862518393" sldId="2147483697"/>
              <pc:sldLayoutMk cId="4284000583" sldId="2147483698"/>
              <ac:spMk id="4" creationId="{00000000-0000-0000-0000-000000000000}"/>
            </ac:spMkLst>
          </pc:spChg>
          <pc:spChg chg="del mod">
            <ac:chgData name="Rivera SgtMaj Christophe L" userId="ad889706-6691-4b61-ad4b-e40de9e17183" providerId="ADAL" clId="{553DC494-1108-4BA5-9BFF-E82FE83D64C4}" dt="2026-01-21T19:54:45.937" v="24" actId="478"/>
            <ac:spMkLst>
              <pc:docMk/>
              <pc:sldMasterMk cId="862518393" sldId="2147483697"/>
              <pc:sldLayoutMk cId="4284000583" sldId="2147483698"/>
              <ac:spMk id="5" creationId="{00000000-0000-0000-0000-000000000000}"/>
            </ac:spMkLst>
          </pc:spChg>
          <pc:spChg chg="del">
            <ac:chgData name="Rivera SgtMaj Christophe L" userId="ad889706-6691-4b61-ad4b-e40de9e17183" providerId="ADAL" clId="{553DC494-1108-4BA5-9BFF-E82FE83D64C4}" dt="2026-01-21T19:56:40.485" v="32" actId="478"/>
            <ac:spMkLst>
              <pc:docMk/>
              <pc:sldMasterMk cId="862518393" sldId="2147483697"/>
              <pc:sldLayoutMk cId="4284000583" sldId="2147483698"/>
              <ac:spMk id="6" creationId="{00000000-0000-0000-0000-000000000000}"/>
            </ac:spMkLst>
          </pc:spChg>
        </pc:sldLayoutChg>
        <pc:sldLayoutChg chg="delSp modSp mod">
          <pc:chgData name="Rivera SgtMaj Christophe L" userId="ad889706-6691-4b61-ad4b-e40de9e17183" providerId="ADAL" clId="{553DC494-1108-4BA5-9BFF-E82FE83D64C4}" dt="2026-01-21T19:56:53.238" v="36" actId="478"/>
          <pc:sldLayoutMkLst>
            <pc:docMk/>
            <pc:sldMasterMk cId="862518393" sldId="2147483697"/>
            <pc:sldLayoutMk cId="1225570821" sldId="2147483699"/>
          </pc:sldLayoutMkLst>
          <pc:spChg chg="del">
            <ac:chgData name="Rivera SgtMaj Christophe L" userId="ad889706-6691-4b61-ad4b-e40de9e17183" providerId="ADAL" clId="{553DC494-1108-4BA5-9BFF-E82FE83D64C4}" dt="2026-01-21T19:56:51.528" v="35" actId="478"/>
            <ac:spMkLst>
              <pc:docMk/>
              <pc:sldMasterMk cId="862518393" sldId="2147483697"/>
              <pc:sldLayoutMk cId="1225570821" sldId="2147483699"/>
              <ac:spMk id="4" creationId="{00000000-0000-0000-0000-000000000000}"/>
            </ac:spMkLst>
          </pc:spChg>
          <pc:spChg chg="del mod">
            <ac:chgData name="Rivera SgtMaj Christophe L" userId="ad889706-6691-4b61-ad4b-e40de9e17183" providerId="ADAL" clId="{553DC494-1108-4BA5-9BFF-E82FE83D64C4}" dt="2026-01-21T19:54:23.684" v="23" actId="478"/>
            <ac:spMkLst>
              <pc:docMk/>
              <pc:sldMasterMk cId="862518393" sldId="2147483697"/>
              <pc:sldLayoutMk cId="1225570821" sldId="2147483699"/>
              <ac:spMk id="5" creationId="{00000000-0000-0000-0000-000000000000}"/>
            </ac:spMkLst>
          </pc:spChg>
          <pc:spChg chg="del">
            <ac:chgData name="Rivera SgtMaj Christophe L" userId="ad889706-6691-4b61-ad4b-e40de9e17183" providerId="ADAL" clId="{553DC494-1108-4BA5-9BFF-E82FE83D64C4}" dt="2026-01-21T19:56:53.238" v="36" actId="478"/>
            <ac:spMkLst>
              <pc:docMk/>
              <pc:sldMasterMk cId="862518393" sldId="2147483697"/>
              <pc:sldLayoutMk cId="1225570821" sldId="2147483699"/>
              <ac:spMk id="6" creationId="{00000000-0000-0000-0000-000000000000}"/>
            </ac:spMkLst>
          </pc:spChg>
        </pc:sldLayoutChg>
        <pc:sldLayoutChg chg="delSp modSp mod">
          <pc:chgData name="Rivera SgtMaj Christophe L" userId="ad889706-6691-4b61-ad4b-e40de9e17183" providerId="ADAL" clId="{553DC494-1108-4BA5-9BFF-E82FE83D64C4}" dt="2026-01-21T19:56:48.342" v="34" actId="478"/>
          <pc:sldLayoutMkLst>
            <pc:docMk/>
            <pc:sldMasterMk cId="862518393" sldId="2147483697"/>
            <pc:sldLayoutMk cId="3903664469" sldId="2147483700"/>
          </pc:sldLayoutMkLst>
          <pc:spChg chg="del">
            <ac:chgData name="Rivera SgtMaj Christophe L" userId="ad889706-6691-4b61-ad4b-e40de9e17183" providerId="ADAL" clId="{553DC494-1108-4BA5-9BFF-E82FE83D64C4}" dt="2026-01-21T19:55:41.752" v="27" actId="478"/>
            <ac:spMkLst>
              <pc:docMk/>
              <pc:sldMasterMk cId="862518393" sldId="2147483697"/>
              <pc:sldLayoutMk cId="3903664469" sldId="2147483700"/>
              <ac:spMk id="2" creationId="{00000000-0000-0000-0000-000000000000}"/>
            </ac:spMkLst>
          </pc:spChg>
          <pc:spChg chg="del">
            <ac:chgData name="Rivera SgtMaj Christophe L" userId="ad889706-6691-4b61-ad4b-e40de9e17183" providerId="ADAL" clId="{553DC494-1108-4BA5-9BFF-E82FE83D64C4}" dt="2026-01-21T19:55:43.151" v="28" actId="478"/>
            <ac:spMkLst>
              <pc:docMk/>
              <pc:sldMasterMk cId="862518393" sldId="2147483697"/>
              <pc:sldLayoutMk cId="3903664469" sldId="2147483700"/>
              <ac:spMk id="3" creationId="{00000000-0000-0000-0000-000000000000}"/>
            </ac:spMkLst>
          </pc:spChg>
          <pc:spChg chg="del">
            <ac:chgData name="Rivera SgtMaj Christophe L" userId="ad889706-6691-4b61-ad4b-e40de9e17183" providerId="ADAL" clId="{553DC494-1108-4BA5-9BFF-E82FE83D64C4}" dt="2026-01-21T19:56:47.157" v="33" actId="478"/>
            <ac:spMkLst>
              <pc:docMk/>
              <pc:sldMasterMk cId="862518393" sldId="2147483697"/>
              <pc:sldLayoutMk cId="3903664469" sldId="2147483700"/>
              <ac:spMk id="4" creationId="{00000000-0000-0000-0000-000000000000}"/>
            </ac:spMkLst>
          </pc:spChg>
          <pc:spChg chg="del mod">
            <ac:chgData name="Rivera SgtMaj Christophe L" userId="ad889706-6691-4b61-ad4b-e40de9e17183" providerId="ADAL" clId="{553DC494-1108-4BA5-9BFF-E82FE83D64C4}" dt="2026-01-21T19:55:09.184" v="26" actId="478"/>
            <ac:spMkLst>
              <pc:docMk/>
              <pc:sldMasterMk cId="862518393" sldId="2147483697"/>
              <pc:sldLayoutMk cId="3903664469" sldId="2147483700"/>
              <ac:spMk id="5" creationId="{00000000-0000-0000-0000-000000000000}"/>
            </ac:spMkLst>
          </pc:spChg>
          <pc:spChg chg="del">
            <ac:chgData name="Rivera SgtMaj Christophe L" userId="ad889706-6691-4b61-ad4b-e40de9e17183" providerId="ADAL" clId="{553DC494-1108-4BA5-9BFF-E82FE83D64C4}" dt="2026-01-21T19:56:48.342" v="34" actId="478"/>
            <ac:spMkLst>
              <pc:docMk/>
              <pc:sldMasterMk cId="862518393" sldId="2147483697"/>
              <pc:sldLayoutMk cId="3903664469" sldId="2147483700"/>
              <ac:spMk id="6" creationId="{00000000-0000-0000-0000-000000000000}"/>
            </ac:spMkLst>
          </pc:spChg>
        </pc:sldLayoutChg>
        <pc:sldLayoutChg chg="delSp modSp mod">
          <pc:chgData name="Rivera SgtMaj Christophe L" userId="ad889706-6691-4b61-ad4b-e40de9e17183" providerId="ADAL" clId="{553DC494-1108-4BA5-9BFF-E82FE83D64C4}" dt="2026-01-21T19:56:58.117" v="38" actId="478"/>
          <pc:sldLayoutMkLst>
            <pc:docMk/>
            <pc:sldMasterMk cId="862518393" sldId="2147483697"/>
            <pc:sldLayoutMk cId="1422752224" sldId="2147483701"/>
          </pc:sldLayoutMkLst>
          <pc:spChg chg="del">
            <ac:chgData name="Rivera SgtMaj Christophe L" userId="ad889706-6691-4b61-ad4b-e40de9e17183" providerId="ADAL" clId="{553DC494-1108-4BA5-9BFF-E82FE83D64C4}" dt="2026-01-21T19:56:56.766" v="37" actId="478"/>
            <ac:spMkLst>
              <pc:docMk/>
              <pc:sldMasterMk cId="862518393" sldId="2147483697"/>
              <pc:sldLayoutMk cId="1422752224" sldId="2147483701"/>
              <ac:spMk id="5" creationId="{00000000-0000-0000-0000-000000000000}"/>
            </ac:spMkLst>
          </pc:spChg>
          <pc:spChg chg="del mod">
            <ac:chgData name="Rivera SgtMaj Christophe L" userId="ad889706-6691-4b61-ad4b-e40de9e17183" providerId="ADAL" clId="{553DC494-1108-4BA5-9BFF-E82FE83D64C4}" dt="2026-01-21T19:55:48.031" v="29" actId="478"/>
            <ac:spMkLst>
              <pc:docMk/>
              <pc:sldMasterMk cId="862518393" sldId="2147483697"/>
              <pc:sldLayoutMk cId="1422752224" sldId="2147483701"/>
              <ac:spMk id="6" creationId="{00000000-0000-0000-0000-000000000000}"/>
            </ac:spMkLst>
          </pc:spChg>
          <pc:spChg chg="del">
            <ac:chgData name="Rivera SgtMaj Christophe L" userId="ad889706-6691-4b61-ad4b-e40de9e17183" providerId="ADAL" clId="{553DC494-1108-4BA5-9BFF-E82FE83D64C4}" dt="2026-01-21T19:56:58.117" v="38" actId="478"/>
            <ac:spMkLst>
              <pc:docMk/>
              <pc:sldMasterMk cId="862518393" sldId="2147483697"/>
              <pc:sldLayoutMk cId="1422752224" sldId="2147483701"/>
              <ac:spMk id="7" creationId="{00000000-0000-0000-0000-000000000000}"/>
            </ac:spMkLst>
          </pc:spChg>
        </pc:sldLayoutChg>
        <pc:sldLayoutChg chg="delSp modSp mod">
          <pc:chgData name="Rivera SgtMaj Christophe L" userId="ad889706-6691-4b61-ad4b-e40de9e17183" providerId="ADAL" clId="{553DC494-1108-4BA5-9BFF-E82FE83D64C4}" dt="2026-01-21T19:57:02.246" v="40" actId="478"/>
          <pc:sldLayoutMkLst>
            <pc:docMk/>
            <pc:sldMasterMk cId="862518393" sldId="2147483697"/>
            <pc:sldLayoutMk cId="3064596600" sldId="2147483702"/>
          </pc:sldLayoutMkLst>
          <pc:spChg chg="del">
            <ac:chgData name="Rivera SgtMaj Christophe L" userId="ad889706-6691-4b61-ad4b-e40de9e17183" providerId="ADAL" clId="{553DC494-1108-4BA5-9BFF-E82FE83D64C4}" dt="2026-01-21T19:57:01.366" v="39" actId="478"/>
            <ac:spMkLst>
              <pc:docMk/>
              <pc:sldMasterMk cId="862518393" sldId="2147483697"/>
              <pc:sldLayoutMk cId="3064596600" sldId="2147483702"/>
              <ac:spMk id="7" creationId="{00000000-0000-0000-0000-000000000000}"/>
            </ac:spMkLst>
          </pc:spChg>
          <pc:spChg chg="del mod">
            <ac:chgData name="Rivera SgtMaj Christophe L" userId="ad889706-6691-4b61-ad4b-e40de9e17183" providerId="ADAL" clId="{553DC494-1108-4BA5-9BFF-E82FE83D64C4}" dt="2026-01-21T19:55:51.072" v="30" actId="478"/>
            <ac:spMkLst>
              <pc:docMk/>
              <pc:sldMasterMk cId="862518393" sldId="2147483697"/>
              <pc:sldLayoutMk cId="3064596600" sldId="2147483702"/>
              <ac:spMk id="8" creationId="{00000000-0000-0000-0000-000000000000}"/>
            </ac:spMkLst>
          </pc:spChg>
          <pc:spChg chg="del">
            <ac:chgData name="Rivera SgtMaj Christophe L" userId="ad889706-6691-4b61-ad4b-e40de9e17183" providerId="ADAL" clId="{553DC494-1108-4BA5-9BFF-E82FE83D64C4}" dt="2026-01-21T19:57:02.246" v="40" actId="478"/>
            <ac:spMkLst>
              <pc:docMk/>
              <pc:sldMasterMk cId="862518393" sldId="2147483697"/>
              <pc:sldLayoutMk cId="3064596600" sldId="2147483702"/>
              <ac:spMk id="9" creationId="{00000000-0000-0000-0000-000000000000}"/>
            </ac:spMkLst>
          </pc:spChg>
        </pc:sldLayoutChg>
        <pc:sldLayoutChg chg="modSp mod">
          <pc:chgData name="Rivera SgtMaj Christophe L" userId="ad889706-6691-4b61-ad4b-e40de9e17183" providerId="ADAL" clId="{553DC494-1108-4BA5-9BFF-E82FE83D64C4}" dt="2026-01-21T19:46:34.865" v="7" actId="20577"/>
          <pc:sldLayoutMkLst>
            <pc:docMk/>
            <pc:sldMasterMk cId="862518393" sldId="2147483697"/>
            <pc:sldLayoutMk cId="2096461245" sldId="2147483704"/>
          </pc:sldLayoutMkLst>
          <pc:spChg chg="mod">
            <ac:chgData name="Rivera SgtMaj Christophe L" userId="ad889706-6691-4b61-ad4b-e40de9e17183" providerId="ADAL" clId="{553DC494-1108-4BA5-9BFF-E82FE83D64C4}" dt="2026-01-21T19:46:34.865" v="7" actId="20577"/>
            <ac:spMkLst>
              <pc:docMk/>
              <pc:sldMasterMk cId="862518393" sldId="2147483697"/>
              <pc:sldLayoutMk cId="2096461245" sldId="2147483704"/>
              <ac:spMk id="8" creationId="{00000000-0000-0000-0000-000000000000}"/>
            </ac:spMkLst>
          </pc:spChg>
        </pc:sldLayoutChg>
        <pc:sldLayoutChg chg="delSp modSp mod">
          <pc:chgData name="Rivera SgtMaj Christophe L" userId="ad889706-6691-4b61-ad4b-e40de9e17183" providerId="ADAL" clId="{553DC494-1108-4BA5-9BFF-E82FE83D64C4}" dt="2026-01-21T19:47:13.264" v="19" actId="478"/>
          <pc:sldLayoutMkLst>
            <pc:docMk/>
            <pc:sldMasterMk cId="862518393" sldId="2147483697"/>
            <pc:sldLayoutMk cId="1936923131" sldId="2147483719"/>
          </pc:sldLayoutMkLst>
          <pc:spChg chg="del mod">
            <ac:chgData name="Rivera SgtMaj Christophe L" userId="ad889706-6691-4b61-ad4b-e40de9e17183" providerId="ADAL" clId="{553DC494-1108-4BA5-9BFF-E82FE83D64C4}" dt="2026-01-21T19:47:13.264" v="19" actId="478"/>
            <ac:spMkLst>
              <pc:docMk/>
              <pc:sldMasterMk cId="862518393" sldId="2147483697"/>
              <pc:sldLayoutMk cId="1936923131" sldId="2147483719"/>
              <ac:spMk id="3" creationId="{00000000-0000-0000-0000-000000000000}"/>
            </ac:spMkLst>
          </pc:spChg>
        </pc:sldLayoutChg>
        <pc:sldLayoutChg chg="delSp">
          <pc:chgData name="Rivera SgtMaj Christophe L" userId="ad889706-6691-4b61-ad4b-e40de9e17183" providerId="ADAL" clId="{553DC494-1108-4BA5-9BFF-E82FE83D64C4}" dt="2026-01-21T19:47:22.910" v="22" actId="478"/>
          <pc:sldLayoutMkLst>
            <pc:docMk/>
            <pc:sldMasterMk cId="862518393" sldId="2147483697"/>
            <pc:sldLayoutMk cId="1908644668" sldId="2147483767"/>
          </pc:sldLayoutMkLst>
          <pc:spChg chg="del">
            <ac:chgData name="Rivera SgtMaj Christophe L" userId="ad889706-6691-4b61-ad4b-e40de9e17183" providerId="ADAL" clId="{553DC494-1108-4BA5-9BFF-E82FE83D64C4}" dt="2026-01-21T19:47:22.910" v="22" actId="478"/>
            <ac:spMkLst>
              <pc:docMk/>
              <pc:sldMasterMk cId="862518393" sldId="2147483697"/>
              <pc:sldLayoutMk cId="1908644668" sldId="2147483767"/>
              <ac:spMk id="8" creationId="{00000000-0000-0000-0000-000000000000}"/>
            </ac:spMkLst>
          </pc:spChg>
        </pc:sldLayoutChg>
        <pc:sldLayoutChg chg="modSp mod">
          <pc:chgData name="Rivera SgtMaj Christophe L" userId="ad889706-6691-4b61-ad4b-e40de9e17183" providerId="ADAL" clId="{553DC494-1108-4BA5-9BFF-E82FE83D64C4}" dt="2026-01-21T19:46:38.394" v="8" actId="20577"/>
          <pc:sldLayoutMkLst>
            <pc:docMk/>
            <pc:sldMasterMk cId="862518393" sldId="2147483697"/>
            <pc:sldLayoutMk cId="3921749977" sldId="2147483771"/>
          </pc:sldLayoutMkLst>
          <pc:spChg chg="mod">
            <ac:chgData name="Rivera SgtMaj Christophe L" userId="ad889706-6691-4b61-ad4b-e40de9e17183" providerId="ADAL" clId="{553DC494-1108-4BA5-9BFF-E82FE83D64C4}" dt="2026-01-21T19:46:38.394" v="8" actId="20577"/>
            <ac:spMkLst>
              <pc:docMk/>
              <pc:sldMasterMk cId="862518393" sldId="2147483697"/>
              <pc:sldLayoutMk cId="3921749977" sldId="2147483771"/>
              <ac:spMk id="6" creationId="{00000000-0000-0000-0000-000000000000}"/>
            </ac:spMkLst>
          </pc:spChg>
        </pc:sldLayoutChg>
        <pc:sldLayoutChg chg="modSp mod">
          <pc:chgData name="Rivera SgtMaj Christophe L" userId="ad889706-6691-4b61-ad4b-e40de9e17183" providerId="ADAL" clId="{553DC494-1108-4BA5-9BFF-E82FE83D64C4}" dt="2026-01-21T19:46:41.810" v="9" actId="20577"/>
          <pc:sldLayoutMkLst>
            <pc:docMk/>
            <pc:sldMasterMk cId="862518393" sldId="2147483697"/>
            <pc:sldLayoutMk cId="959286406" sldId="2147483772"/>
          </pc:sldLayoutMkLst>
          <pc:spChg chg="mod">
            <ac:chgData name="Rivera SgtMaj Christophe L" userId="ad889706-6691-4b61-ad4b-e40de9e17183" providerId="ADAL" clId="{553DC494-1108-4BA5-9BFF-E82FE83D64C4}" dt="2026-01-21T19:46:41.810" v="9" actId="20577"/>
            <ac:spMkLst>
              <pc:docMk/>
              <pc:sldMasterMk cId="862518393" sldId="2147483697"/>
              <pc:sldLayoutMk cId="959286406" sldId="2147483772"/>
              <ac:spMk id="6" creationId="{00000000-0000-0000-0000-000000000000}"/>
            </ac:spMkLst>
          </pc:spChg>
        </pc:sldLayoutChg>
        <pc:sldLayoutChg chg="modSp mod">
          <pc:chgData name="Rivera SgtMaj Christophe L" userId="ad889706-6691-4b61-ad4b-e40de9e17183" providerId="ADAL" clId="{553DC494-1108-4BA5-9BFF-E82FE83D64C4}" dt="2026-01-21T19:46:44.635" v="10" actId="20577"/>
          <pc:sldLayoutMkLst>
            <pc:docMk/>
            <pc:sldMasterMk cId="862518393" sldId="2147483697"/>
            <pc:sldLayoutMk cId="2783873551" sldId="2147483776"/>
          </pc:sldLayoutMkLst>
          <pc:spChg chg="mod">
            <ac:chgData name="Rivera SgtMaj Christophe L" userId="ad889706-6691-4b61-ad4b-e40de9e17183" providerId="ADAL" clId="{553DC494-1108-4BA5-9BFF-E82FE83D64C4}" dt="2026-01-21T19:46:44.635" v="10" actId="20577"/>
            <ac:spMkLst>
              <pc:docMk/>
              <pc:sldMasterMk cId="862518393" sldId="2147483697"/>
              <pc:sldLayoutMk cId="2783873551" sldId="2147483776"/>
              <ac:spMk id="5" creationId="{00000000-0000-0000-0000-000000000000}"/>
            </ac:spMkLst>
          </pc:spChg>
        </pc:sldLayoutChg>
        <pc:sldLayoutChg chg="modSp mod">
          <pc:chgData name="Rivera SgtMaj Christophe L" userId="ad889706-6691-4b61-ad4b-e40de9e17183" providerId="ADAL" clId="{553DC494-1108-4BA5-9BFF-E82FE83D64C4}" dt="2026-01-21T19:46:48.034" v="11" actId="20577"/>
          <pc:sldLayoutMkLst>
            <pc:docMk/>
            <pc:sldMasterMk cId="862518393" sldId="2147483697"/>
            <pc:sldLayoutMk cId="2787246170" sldId="2147483777"/>
          </pc:sldLayoutMkLst>
          <pc:spChg chg="mod">
            <ac:chgData name="Rivera SgtMaj Christophe L" userId="ad889706-6691-4b61-ad4b-e40de9e17183" providerId="ADAL" clId="{553DC494-1108-4BA5-9BFF-E82FE83D64C4}" dt="2026-01-21T19:46:48.034" v="11" actId="20577"/>
            <ac:spMkLst>
              <pc:docMk/>
              <pc:sldMasterMk cId="862518393" sldId="2147483697"/>
              <pc:sldLayoutMk cId="2787246170" sldId="2147483777"/>
              <ac:spMk id="5" creationId="{00000000-0000-0000-0000-000000000000}"/>
            </ac:spMkLst>
          </pc:spChg>
        </pc:sldLayoutChg>
        <pc:sldLayoutChg chg="delSp modSp">
          <pc:chgData name="Rivera SgtMaj Christophe L" userId="ad889706-6691-4b61-ad4b-e40de9e17183" providerId="ADAL" clId="{553DC494-1108-4BA5-9BFF-E82FE83D64C4}" dt="2026-01-21T19:46:59.345" v="16" actId="478"/>
          <pc:sldLayoutMkLst>
            <pc:docMk/>
            <pc:sldMasterMk cId="862518393" sldId="2147483697"/>
            <pc:sldLayoutMk cId="1049719109" sldId="2147483778"/>
          </pc:sldLayoutMkLst>
          <pc:spChg chg="del mod">
            <ac:chgData name="Rivera SgtMaj Christophe L" userId="ad889706-6691-4b61-ad4b-e40de9e17183" providerId="ADAL" clId="{553DC494-1108-4BA5-9BFF-E82FE83D64C4}" dt="2026-01-21T19:46:59.345" v="16" actId="478"/>
            <ac:spMkLst>
              <pc:docMk/>
              <pc:sldMasterMk cId="862518393" sldId="2147483697"/>
              <pc:sldLayoutMk cId="1049719109" sldId="2147483778"/>
              <ac:spMk id="7" creationId="{00000000-0000-0000-0000-000000000000}"/>
            </ac:spMkLst>
          </pc:spChg>
        </pc:sldLayoutChg>
        <pc:sldLayoutChg chg="delSp modSp mod">
          <pc:chgData name="Rivera SgtMaj Christophe L" userId="ad889706-6691-4b61-ad4b-e40de9e17183" providerId="ADAL" clId="{553DC494-1108-4BA5-9BFF-E82FE83D64C4}" dt="2026-01-21T19:46:55.440" v="14"/>
          <pc:sldLayoutMkLst>
            <pc:docMk/>
            <pc:sldMasterMk cId="862518393" sldId="2147483697"/>
            <pc:sldLayoutMk cId="2196512803" sldId="2147483779"/>
          </pc:sldLayoutMkLst>
          <pc:spChg chg="del mod">
            <ac:chgData name="Rivera SgtMaj Christophe L" userId="ad889706-6691-4b61-ad4b-e40de9e17183" providerId="ADAL" clId="{553DC494-1108-4BA5-9BFF-E82FE83D64C4}" dt="2026-01-21T19:46:55.440" v="14"/>
            <ac:spMkLst>
              <pc:docMk/>
              <pc:sldMasterMk cId="862518393" sldId="2147483697"/>
              <pc:sldLayoutMk cId="2196512803" sldId="2147483779"/>
              <ac:spMk id="12" creationId="{00000000-0000-0000-0000-000000000000}"/>
            </ac:spMkLst>
          </pc:spChg>
        </pc:sldLayoutChg>
        <pc:sldLayoutChg chg="delSp">
          <pc:chgData name="Rivera SgtMaj Christophe L" userId="ad889706-6691-4b61-ad4b-e40de9e17183" providerId="ADAL" clId="{553DC494-1108-4BA5-9BFF-E82FE83D64C4}" dt="2026-01-21T19:47:03.495" v="17" actId="478"/>
          <pc:sldLayoutMkLst>
            <pc:docMk/>
            <pc:sldMasterMk cId="862518393" sldId="2147483697"/>
            <pc:sldLayoutMk cId="4224006411" sldId="2147483780"/>
          </pc:sldLayoutMkLst>
          <pc:spChg chg="del">
            <ac:chgData name="Rivera SgtMaj Christophe L" userId="ad889706-6691-4b61-ad4b-e40de9e17183" providerId="ADAL" clId="{553DC494-1108-4BA5-9BFF-E82FE83D64C4}" dt="2026-01-21T19:47:03.495" v="17" actId="478"/>
            <ac:spMkLst>
              <pc:docMk/>
              <pc:sldMasterMk cId="862518393" sldId="2147483697"/>
              <pc:sldLayoutMk cId="4224006411" sldId="2147483780"/>
              <ac:spMk id="10" creationId="{00000000-0000-0000-0000-000000000000}"/>
            </ac:spMkLst>
          </pc:spChg>
        </pc:sldLayoutChg>
        <pc:sldLayoutChg chg="delSp">
          <pc:chgData name="Rivera SgtMaj Christophe L" userId="ad889706-6691-4b61-ad4b-e40de9e17183" providerId="ADAL" clId="{553DC494-1108-4BA5-9BFF-E82FE83D64C4}" dt="2026-01-21T19:47:16.944" v="20" actId="478"/>
          <pc:sldLayoutMkLst>
            <pc:docMk/>
            <pc:sldMasterMk cId="862518393" sldId="2147483697"/>
            <pc:sldLayoutMk cId="4133619649" sldId="2147483785"/>
          </pc:sldLayoutMkLst>
          <pc:spChg chg="del">
            <ac:chgData name="Rivera SgtMaj Christophe L" userId="ad889706-6691-4b61-ad4b-e40de9e17183" providerId="ADAL" clId="{553DC494-1108-4BA5-9BFF-E82FE83D64C4}" dt="2026-01-21T19:47:16.944" v="20" actId="478"/>
            <ac:spMkLst>
              <pc:docMk/>
              <pc:sldMasterMk cId="862518393" sldId="2147483697"/>
              <pc:sldLayoutMk cId="4133619649" sldId="2147483785"/>
              <ac:spMk id="4" creationId="{00000000-0000-0000-0000-000000000000}"/>
            </ac:spMkLst>
          </pc:spChg>
        </pc:sldLayoutChg>
        <pc:sldLayoutChg chg="delSp">
          <pc:chgData name="Rivera SgtMaj Christophe L" userId="ad889706-6691-4b61-ad4b-e40de9e17183" providerId="ADAL" clId="{553DC494-1108-4BA5-9BFF-E82FE83D64C4}" dt="2026-01-21T19:47:19.422" v="21" actId="478"/>
          <pc:sldLayoutMkLst>
            <pc:docMk/>
            <pc:sldMasterMk cId="862518393" sldId="2147483697"/>
            <pc:sldLayoutMk cId="3733582240" sldId="2147483786"/>
          </pc:sldLayoutMkLst>
          <pc:spChg chg="del">
            <ac:chgData name="Rivera SgtMaj Christophe L" userId="ad889706-6691-4b61-ad4b-e40de9e17183" providerId="ADAL" clId="{553DC494-1108-4BA5-9BFF-E82FE83D64C4}" dt="2026-01-21T19:47:19.422" v="21" actId="478"/>
            <ac:spMkLst>
              <pc:docMk/>
              <pc:sldMasterMk cId="862518393" sldId="2147483697"/>
              <pc:sldLayoutMk cId="3733582240" sldId="2147483786"/>
              <ac:spMk id="5" creationId="{00000000-0000-0000-0000-000000000000}"/>
            </ac:spMkLst>
          </pc:spChg>
        </pc:sldLayoutChg>
      </pc:sldMasterChg>
    </pc:docChg>
  </pc:docChgLst>
  <pc:docChgLst>
    <pc:chgData name="Rivera SgtMaj Christophe L" userId="ad889706-6691-4b61-ad4b-e40de9e17183" providerId="ADAL" clId="{7C66C28C-86A7-497B-B81F-D6C9431F6D37}"/>
    <pc:docChg chg="custSel modMainMaster">
      <pc:chgData name="Rivera SgtMaj Christophe L" userId="ad889706-6691-4b61-ad4b-e40de9e17183" providerId="ADAL" clId="{7C66C28C-86A7-497B-B81F-D6C9431F6D37}" dt="2026-01-06T03:34:31.468" v="17" actId="1076"/>
      <pc:docMkLst>
        <pc:docMk/>
      </pc:docMkLst>
      <pc:sldMasterChg chg="addSp delSp modSp mod">
        <pc:chgData name="Rivera SgtMaj Christophe L" userId="ad889706-6691-4b61-ad4b-e40de9e17183" providerId="ADAL" clId="{7C66C28C-86A7-497B-B81F-D6C9431F6D37}" dt="2026-01-06T03:34:31.468" v="17" actId="1076"/>
        <pc:sldMasterMkLst>
          <pc:docMk/>
          <pc:sldMasterMk cId="862518393" sldId="2147483697"/>
        </pc:sldMasterMkLst>
        <pc:picChg chg="add mod">
          <ac:chgData name="Rivera SgtMaj Christophe L" userId="ad889706-6691-4b61-ad4b-e40de9e17183" providerId="ADAL" clId="{7C66C28C-86A7-497B-B81F-D6C9431F6D37}" dt="2026-01-06T03:34:31.468" v="17" actId="1076"/>
          <ac:picMkLst>
            <pc:docMk/>
            <pc:sldMasterMk cId="862518393" sldId="2147483697"/>
            <ac:picMk id="8" creationId="{55FDD646-817D-DDCB-B438-D8882633E1E4}"/>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F3B749-658D-A6AE-753C-5A6E3837D89A}"/>
              </a:ext>
            </a:extLst>
          </p:cNvPr>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D43DEF7-930D-6F35-3E35-1B0080F636F6}"/>
              </a:ext>
            </a:extLst>
          </p:cNvPr>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A47BE302-6EE7-436C-89AE-124321D89D9A}" type="datetimeFigureOut">
              <a:rPr lang="en-US" smtClean="0"/>
              <a:t>1/21/2026</a:t>
            </a:fld>
            <a:endParaRPr lang="en-US"/>
          </a:p>
        </p:txBody>
      </p:sp>
      <p:sp>
        <p:nvSpPr>
          <p:cNvPr id="4" name="Footer Placeholder 3">
            <a:extLst>
              <a:ext uri="{FF2B5EF4-FFF2-40B4-BE49-F238E27FC236}">
                <a16:creationId xmlns:a16="http://schemas.microsoft.com/office/drawing/2014/main" id="{FC459A1E-2DB1-7DA5-71A2-6487785C247D}"/>
              </a:ext>
            </a:extLst>
          </p:cNvPr>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8AF020-5321-3D09-6DCB-1132EE3D3261}"/>
              </a:ext>
            </a:extLst>
          </p:cNvPr>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4FF570EB-4FFA-4DB4-95B6-8765AEBE6003}" type="slidenum">
              <a:rPr lang="en-US" smtClean="0"/>
              <a:t>‹#›</a:t>
            </a:fld>
            <a:endParaRPr lang="en-US"/>
          </a:p>
        </p:txBody>
      </p:sp>
    </p:spTree>
    <p:extLst>
      <p:ext uri="{BB962C8B-B14F-4D97-AF65-F5344CB8AC3E}">
        <p14:creationId xmlns:p14="http://schemas.microsoft.com/office/powerpoint/2010/main" val="2453989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7" tIns="46639" rIns="93277" bIns="46639"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77" tIns="46639" rIns="93277" bIns="46639" rtlCol="0"/>
          <a:lstStyle>
            <a:lvl1pPr algn="r">
              <a:defRPr sz="1200"/>
            </a:lvl1pPr>
          </a:lstStyle>
          <a:p>
            <a:fld id="{2A8114E7-87F3-4BE0-ADF7-E0141424B09E}" type="datetimeFigureOut">
              <a:rPr lang="en-US" smtClean="0"/>
              <a:t>1/21/2026</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77" tIns="46639" rIns="93277" bIns="46639"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77" tIns="46639" rIns="93277" bIns="4663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41968" cy="466911"/>
          </a:xfrm>
          <a:prstGeom prst="rect">
            <a:avLst/>
          </a:prstGeom>
        </p:spPr>
        <p:txBody>
          <a:bodyPr vert="horz" lIns="93277" tIns="46639" rIns="93277" bIns="46639"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5"/>
            <a:ext cx="3041968" cy="466911"/>
          </a:xfrm>
          <a:prstGeom prst="rect">
            <a:avLst/>
          </a:prstGeom>
        </p:spPr>
        <p:txBody>
          <a:bodyPr vert="horz" lIns="93277" tIns="46639" rIns="93277" bIns="46639" rtlCol="0" anchor="b"/>
          <a:lstStyle>
            <a:lvl1pPr algn="r">
              <a:defRPr sz="1200"/>
            </a:lvl1pPr>
          </a:lstStyle>
          <a:p>
            <a:fld id="{0A928DC5-0AB0-4354-93D0-4B3FCB5E8065}" type="slidenum">
              <a:rPr lang="en-US" smtClean="0"/>
              <a:t>‹#›</a:t>
            </a:fld>
            <a:endParaRPr lang="en-US"/>
          </a:p>
        </p:txBody>
      </p:sp>
    </p:spTree>
    <p:extLst>
      <p:ext uri="{BB962C8B-B14F-4D97-AF65-F5344CB8AC3E}">
        <p14:creationId xmlns:p14="http://schemas.microsoft.com/office/powerpoint/2010/main" val="357142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28DC5-0AB0-4354-93D0-4B3FCB5E8065}" type="slidenum">
              <a:rPr lang="en-US" smtClean="0"/>
              <a:t>6</a:t>
            </a:fld>
            <a:endParaRPr lang="en-US"/>
          </a:p>
        </p:txBody>
      </p:sp>
    </p:spTree>
    <p:extLst>
      <p:ext uri="{BB962C8B-B14F-4D97-AF65-F5344CB8AC3E}">
        <p14:creationId xmlns:p14="http://schemas.microsoft.com/office/powerpoint/2010/main" val="406217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3727-64AB-44CF-8AF5-17088E44D65F}"/>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049F2F-3FE0-4DB2-A2CE-11C6648915E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F25063-0943-4AB7-8EF3-F5AB86C6B199}"/>
              </a:ext>
            </a:extLst>
          </p:cNvPr>
          <p:cNvSpPr>
            <a:spLocks noGrp="1"/>
          </p:cNvSpPr>
          <p:nvPr>
            <p:ph type="dt" sz="half" idx="10"/>
          </p:nvPr>
        </p:nvSpPr>
        <p:spPr/>
        <p:txBody>
          <a:bodyPr/>
          <a:lstStyle/>
          <a:p>
            <a:pPr>
              <a:defRPr/>
            </a:pPr>
            <a:endParaRPr lang="en-US" altLang="ja-JP"/>
          </a:p>
        </p:txBody>
      </p:sp>
      <p:sp>
        <p:nvSpPr>
          <p:cNvPr id="5" name="Footer Placeholder 4">
            <a:extLst>
              <a:ext uri="{FF2B5EF4-FFF2-40B4-BE49-F238E27FC236}">
                <a16:creationId xmlns:a16="http://schemas.microsoft.com/office/drawing/2014/main" id="{B6EADBB3-09DB-42CB-A9C8-0FA541C3D1C0}"/>
              </a:ext>
            </a:extLst>
          </p:cNvPr>
          <p:cNvSpPr>
            <a:spLocks noGrp="1"/>
          </p:cNvSpPr>
          <p:nvPr>
            <p:ph type="ftr" sz="quarter" idx="11"/>
          </p:nvPr>
        </p:nvSpPr>
        <p:spPr/>
        <p:txBody>
          <a:bodyPr/>
          <a:lstStyle/>
          <a:p>
            <a:pPr>
              <a:defRPr/>
            </a:pPr>
            <a:endParaRPr lang="en-US" altLang="ja-JP" dirty="0"/>
          </a:p>
        </p:txBody>
      </p:sp>
      <p:sp>
        <p:nvSpPr>
          <p:cNvPr id="6" name="Slide Number Placeholder 5">
            <a:extLst>
              <a:ext uri="{FF2B5EF4-FFF2-40B4-BE49-F238E27FC236}">
                <a16:creationId xmlns:a16="http://schemas.microsoft.com/office/drawing/2014/main" id="{FEBF21A0-B64D-4FAF-A116-91CA2EF148DC}"/>
              </a:ext>
            </a:extLst>
          </p:cNvPr>
          <p:cNvSpPr>
            <a:spLocks noGrp="1"/>
          </p:cNvSpPr>
          <p:nvPr>
            <p:ph type="sldNum" sz="quarter" idx="12"/>
          </p:nvPr>
        </p:nvSpPr>
        <p:spPr/>
        <p:txBody>
          <a:bodyPr/>
          <a:lstStyle/>
          <a:p>
            <a:pPr>
              <a:defRPr/>
            </a:pPr>
            <a:r>
              <a:rPr lang="en-US"/>
              <a:t>‹#›</a:t>
            </a:r>
          </a:p>
        </p:txBody>
      </p:sp>
    </p:spTree>
    <p:extLst>
      <p:ext uri="{BB962C8B-B14F-4D97-AF65-F5344CB8AC3E}">
        <p14:creationId xmlns:p14="http://schemas.microsoft.com/office/powerpoint/2010/main" val="194425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Footer Placeholder 5"/>
          <p:cNvSpPr>
            <a:spLocks noGrp="1" noChangeArrowheads="1"/>
          </p:cNvSpPr>
          <p:nvPr>
            <p:ph type="ftr" sz="quarter" idx="11"/>
          </p:nvPr>
        </p:nvSpPr>
        <p:spPr>
          <a:xfrm>
            <a:off x="2438400" y="6477000"/>
            <a:ext cx="4267200" cy="304800"/>
          </a:xfrm>
          <a:prstGeom prst="rect">
            <a:avLst/>
          </a:prstGeom>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9592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2438400" y="6477000"/>
            <a:ext cx="4267200" cy="304800"/>
          </a:xfrm>
          <a:prstGeom prst="rect">
            <a:avLst/>
          </a:prstGeom>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278387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2438400" y="6477000"/>
            <a:ext cx="4267200" cy="304800"/>
          </a:xfrm>
          <a:prstGeom prst="rect">
            <a:avLst/>
          </a:prstGeom>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278724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Slide">
    <p:spTree>
      <p:nvGrpSpPr>
        <p:cNvPr id="1" name=""/>
        <p:cNvGrpSpPr/>
        <p:nvPr/>
      </p:nvGrpSpPr>
      <p:grpSpPr>
        <a:xfrm>
          <a:off x="0" y="0"/>
          <a:ext cx="0" cy="0"/>
          <a:chOff x="0" y="0"/>
          <a:chExt cx="0" cy="0"/>
        </a:xfrm>
      </p:grpSpPr>
      <p:sp>
        <p:nvSpPr>
          <p:cNvPr id="4" name="Rectangle 3"/>
          <p:cNvSpPr/>
          <p:nvPr userDrawn="1"/>
        </p:nvSpPr>
        <p:spPr>
          <a:xfrm>
            <a:off x="1" y="3870614"/>
            <a:ext cx="4562475" cy="2987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a:ea typeface="+mn-ea"/>
                <a:cs typeface="Arial"/>
              </a:rPr>
              <a:t>z</a:t>
            </a:r>
          </a:p>
        </p:txBody>
      </p:sp>
      <p:sp>
        <p:nvSpPr>
          <p:cNvPr id="5" name="Rectangle 4"/>
          <p:cNvSpPr/>
          <p:nvPr userDrawn="1"/>
        </p:nvSpPr>
        <p:spPr>
          <a:xfrm>
            <a:off x="4552951" y="3870615"/>
            <a:ext cx="4591050" cy="2987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Arial"/>
            </a:endParaRPr>
          </a:p>
        </p:txBody>
      </p:sp>
      <p:sp>
        <p:nvSpPr>
          <p:cNvPr id="2" name="Rectangle 1"/>
          <p:cNvSpPr/>
          <p:nvPr userDrawn="1"/>
        </p:nvSpPr>
        <p:spPr>
          <a:xfrm>
            <a:off x="0" y="1184565"/>
            <a:ext cx="4552950" cy="2701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Arial"/>
            </a:endParaRPr>
          </a:p>
        </p:txBody>
      </p:sp>
      <p:sp>
        <p:nvSpPr>
          <p:cNvPr id="3" name="Rectangle 2"/>
          <p:cNvSpPr/>
          <p:nvPr userDrawn="1"/>
        </p:nvSpPr>
        <p:spPr>
          <a:xfrm>
            <a:off x="4552951" y="1184564"/>
            <a:ext cx="4591050" cy="2701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Arial"/>
            </a:endParaRPr>
          </a:p>
        </p:txBody>
      </p:sp>
      <p:sp>
        <p:nvSpPr>
          <p:cNvPr id="8" name="Title 7"/>
          <p:cNvSpPr>
            <a:spLocks noGrp="1"/>
          </p:cNvSpPr>
          <p:nvPr>
            <p:ph type="title"/>
          </p:nvPr>
        </p:nvSpPr>
        <p:spPr>
          <a:xfrm>
            <a:off x="628650" y="228602"/>
            <a:ext cx="7886700" cy="1325563"/>
          </a:xfrm>
          <a:prstGeom prst="rect">
            <a:avLst/>
          </a:prstGeom>
        </p:spPr>
        <p:txBody>
          <a:bodyPr/>
          <a:lstStyle/>
          <a:p>
            <a:r>
              <a:rPr lang="en-US"/>
              <a:t>Click to edit Master title style</a:t>
            </a:r>
          </a:p>
        </p:txBody>
      </p:sp>
      <p:sp>
        <p:nvSpPr>
          <p:cNvPr id="10" name="TextBox 9"/>
          <p:cNvSpPr txBox="1"/>
          <p:nvPr userDrawn="1"/>
        </p:nvSpPr>
        <p:spPr>
          <a:xfrm>
            <a:off x="647700" y="1254416"/>
            <a:ext cx="3257550" cy="25391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a:ea typeface="+mn-ea"/>
                <a:cs typeface="Arial"/>
              </a:rPr>
              <a:t>Current Operations</a:t>
            </a:r>
          </a:p>
        </p:txBody>
      </p:sp>
      <p:sp>
        <p:nvSpPr>
          <p:cNvPr id="11" name="TextBox 10"/>
          <p:cNvSpPr txBox="1"/>
          <p:nvPr userDrawn="1"/>
        </p:nvSpPr>
        <p:spPr>
          <a:xfrm>
            <a:off x="5219701" y="1254416"/>
            <a:ext cx="3257550" cy="27699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a:ea typeface="+mn-ea"/>
                <a:cs typeface="Arial"/>
              </a:rPr>
              <a:t>Future</a:t>
            </a:r>
            <a:r>
              <a:rPr kumimoji="0" lang="en-US" sz="1200" b="1" i="0" u="none" strike="noStrike" kern="1200" cap="none" spc="0" normalizeH="0" baseline="0" noProof="0">
                <a:ln>
                  <a:noFill/>
                </a:ln>
                <a:solidFill>
                  <a:srgbClr val="000000"/>
                </a:solidFill>
                <a:effectLst/>
                <a:uLnTx/>
                <a:uFillTx/>
                <a:latin typeface="Arial"/>
                <a:ea typeface="+mn-ea"/>
                <a:cs typeface="Arial"/>
              </a:rPr>
              <a:t> </a:t>
            </a:r>
            <a:r>
              <a:rPr kumimoji="0" lang="en-US" sz="1050" b="1" i="0" u="none" strike="noStrike" kern="1200" cap="none" spc="0" normalizeH="0" baseline="0" noProof="0">
                <a:ln>
                  <a:noFill/>
                </a:ln>
                <a:solidFill>
                  <a:srgbClr val="000000"/>
                </a:solidFill>
                <a:effectLst/>
                <a:uLnTx/>
                <a:uFillTx/>
                <a:latin typeface="Arial"/>
                <a:ea typeface="+mn-ea"/>
                <a:cs typeface="Arial"/>
              </a:rPr>
              <a:t>Operations</a:t>
            </a:r>
            <a:endParaRPr kumimoji="0" lang="en-US" sz="1200" b="1" i="0" u="none" strike="noStrike" kern="1200" cap="none" spc="0" normalizeH="0" baseline="0" noProof="0">
              <a:ln>
                <a:noFill/>
              </a:ln>
              <a:solidFill>
                <a:srgbClr val="000000"/>
              </a:solidFill>
              <a:effectLst/>
              <a:uLnTx/>
              <a:uFillTx/>
              <a:latin typeface="Arial"/>
              <a:ea typeface="+mn-ea"/>
              <a:cs typeface="Arial"/>
            </a:endParaRPr>
          </a:p>
        </p:txBody>
      </p:sp>
      <p:sp>
        <p:nvSpPr>
          <p:cNvPr id="13" name="Text Placeholder 12"/>
          <p:cNvSpPr>
            <a:spLocks noGrp="1"/>
          </p:cNvSpPr>
          <p:nvPr>
            <p:ph type="body" sz="quarter" idx="10" hasCustomPrompt="1"/>
          </p:nvPr>
        </p:nvSpPr>
        <p:spPr>
          <a:xfrm>
            <a:off x="1209676" y="3987802"/>
            <a:ext cx="2133600" cy="457200"/>
          </a:xfrm>
          <a:prstGeom prst="rect">
            <a:avLst/>
          </a:prstGeom>
        </p:spPr>
        <p:txBody>
          <a:bodyPr/>
          <a:lstStyle>
            <a:lvl1pPr marL="0" indent="0" algn="ctr">
              <a:buNone/>
              <a:defRPr sz="1050" baseline="0"/>
            </a:lvl1pPr>
            <a:lvl2pPr marL="261938" indent="0">
              <a:buNone/>
              <a:defRPr/>
            </a:lvl2pPr>
            <a:lvl3pPr marL="519113" indent="0">
              <a:buNone/>
              <a:defRPr/>
            </a:lvl3pPr>
            <a:lvl4pPr marL="772716" indent="0">
              <a:buNone/>
              <a:defRPr/>
            </a:lvl4pPr>
            <a:lvl5pPr marL="1027510" indent="0">
              <a:buNone/>
              <a:defRPr/>
            </a:lvl5pPr>
          </a:lstStyle>
          <a:p>
            <a:pPr lvl="0"/>
            <a:r>
              <a:rPr lang="en-US"/>
              <a:t>Title Placeholder</a:t>
            </a:r>
          </a:p>
        </p:txBody>
      </p:sp>
      <p:sp>
        <p:nvSpPr>
          <p:cNvPr id="14" name="Text Placeholder 12"/>
          <p:cNvSpPr>
            <a:spLocks noGrp="1"/>
          </p:cNvSpPr>
          <p:nvPr>
            <p:ph type="body" sz="quarter" idx="11" hasCustomPrompt="1"/>
          </p:nvPr>
        </p:nvSpPr>
        <p:spPr>
          <a:xfrm>
            <a:off x="5786438" y="3978119"/>
            <a:ext cx="2133600" cy="457200"/>
          </a:xfrm>
          <a:prstGeom prst="rect">
            <a:avLst/>
          </a:prstGeom>
        </p:spPr>
        <p:txBody>
          <a:bodyPr/>
          <a:lstStyle>
            <a:lvl1pPr marL="0" indent="0" algn="ctr">
              <a:buNone/>
              <a:defRPr sz="1050" baseline="0"/>
            </a:lvl1pPr>
            <a:lvl2pPr marL="261938" indent="0">
              <a:buNone/>
              <a:defRPr/>
            </a:lvl2pPr>
            <a:lvl3pPr marL="519113" indent="0">
              <a:buNone/>
              <a:defRPr/>
            </a:lvl3pPr>
            <a:lvl4pPr marL="772716" indent="0">
              <a:buNone/>
              <a:defRPr/>
            </a:lvl4pPr>
            <a:lvl5pPr marL="1027510" indent="0">
              <a:buNone/>
              <a:defRPr/>
            </a:lvl5pPr>
          </a:lstStyle>
          <a:p>
            <a:pPr lvl="0"/>
            <a:r>
              <a:rPr lang="en-US"/>
              <a:t>Title Placeholder</a:t>
            </a:r>
          </a:p>
        </p:txBody>
      </p:sp>
    </p:spTree>
    <p:extLst>
      <p:ext uri="{BB962C8B-B14F-4D97-AF65-F5344CB8AC3E}">
        <p14:creationId xmlns:p14="http://schemas.microsoft.com/office/powerpoint/2010/main" val="1049719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ad Slide">
    <p:spTree>
      <p:nvGrpSpPr>
        <p:cNvPr id="1" name=""/>
        <p:cNvGrpSpPr/>
        <p:nvPr/>
      </p:nvGrpSpPr>
      <p:grpSpPr>
        <a:xfrm>
          <a:off x="0" y="0"/>
          <a:ext cx="0" cy="0"/>
          <a:chOff x="0" y="0"/>
          <a:chExt cx="0" cy="0"/>
        </a:xfrm>
      </p:grpSpPr>
      <p:sp>
        <p:nvSpPr>
          <p:cNvPr id="4" name="Rectangle 3"/>
          <p:cNvSpPr/>
          <p:nvPr userDrawn="1"/>
        </p:nvSpPr>
        <p:spPr>
          <a:xfrm>
            <a:off x="1" y="3622962"/>
            <a:ext cx="4562475" cy="2987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a:ea typeface="+mn-ea"/>
                <a:cs typeface="Arial"/>
              </a:rPr>
              <a:t>z</a:t>
            </a:r>
          </a:p>
        </p:txBody>
      </p:sp>
      <p:sp>
        <p:nvSpPr>
          <p:cNvPr id="5" name="Rectangle 4"/>
          <p:cNvSpPr/>
          <p:nvPr userDrawn="1"/>
        </p:nvSpPr>
        <p:spPr>
          <a:xfrm>
            <a:off x="4552951" y="3622963"/>
            <a:ext cx="4591050" cy="2987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Arial"/>
            </a:endParaRPr>
          </a:p>
        </p:txBody>
      </p:sp>
      <p:sp>
        <p:nvSpPr>
          <p:cNvPr id="2" name="Rectangle 1"/>
          <p:cNvSpPr/>
          <p:nvPr userDrawn="1"/>
        </p:nvSpPr>
        <p:spPr>
          <a:xfrm>
            <a:off x="0" y="936913"/>
            <a:ext cx="4552950" cy="2701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Arial"/>
            </a:endParaRPr>
          </a:p>
        </p:txBody>
      </p:sp>
      <p:sp>
        <p:nvSpPr>
          <p:cNvPr id="3" name="Rectangle 2"/>
          <p:cNvSpPr/>
          <p:nvPr userDrawn="1"/>
        </p:nvSpPr>
        <p:spPr>
          <a:xfrm>
            <a:off x="4552951" y="936912"/>
            <a:ext cx="4591050" cy="2701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Arial"/>
            </a:endParaRPr>
          </a:p>
        </p:txBody>
      </p:sp>
      <p:sp>
        <p:nvSpPr>
          <p:cNvPr id="8" name="Title 7"/>
          <p:cNvSpPr>
            <a:spLocks noGrp="1"/>
          </p:cNvSpPr>
          <p:nvPr>
            <p:ph type="title"/>
          </p:nvPr>
        </p:nvSpPr>
        <p:spPr>
          <a:xfrm>
            <a:off x="628650" y="76202"/>
            <a:ext cx="7886700" cy="860711"/>
          </a:xfrm>
          <a:prstGeom prst="rect">
            <a:avLst/>
          </a:prstGeom>
        </p:spPr>
        <p:txBody>
          <a:bodyPr/>
          <a:lstStyle>
            <a:lvl1pPr>
              <a:defRPr sz="2100"/>
            </a:lvl1pPr>
          </a:lstStyle>
          <a:p>
            <a:r>
              <a:rPr lang="en-US"/>
              <a:t>Click to edit Master title style</a:t>
            </a:r>
          </a:p>
        </p:txBody>
      </p:sp>
      <p:sp>
        <p:nvSpPr>
          <p:cNvPr id="13" name="Text Placeholder 12"/>
          <p:cNvSpPr>
            <a:spLocks noGrp="1"/>
          </p:cNvSpPr>
          <p:nvPr>
            <p:ph type="body" sz="quarter" idx="10" hasCustomPrompt="1"/>
          </p:nvPr>
        </p:nvSpPr>
        <p:spPr>
          <a:xfrm>
            <a:off x="1209676" y="3740150"/>
            <a:ext cx="2133600" cy="457200"/>
          </a:xfrm>
          <a:prstGeom prst="rect">
            <a:avLst/>
          </a:prstGeom>
        </p:spPr>
        <p:txBody>
          <a:bodyPr/>
          <a:lstStyle>
            <a:lvl1pPr marL="0" indent="0" algn="ctr">
              <a:buNone/>
              <a:defRPr sz="1050" baseline="0"/>
            </a:lvl1pPr>
            <a:lvl2pPr marL="261938" indent="0">
              <a:buNone/>
              <a:defRPr/>
            </a:lvl2pPr>
            <a:lvl3pPr marL="519113" indent="0">
              <a:buNone/>
              <a:defRPr/>
            </a:lvl3pPr>
            <a:lvl4pPr marL="772716" indent="0">
              <a:buNone/>
              <a:defRPr/>
            </a:lvl4pPr>
            <a:lvl5pPr marL="1027510" indent="0">
              <a:buNone/>
              <a:defRPr/>
            </a:lvl5pPr>
          </a:lstStyle>
          <a:p>
            <a:pPr lvl="0"/>
            <a:r>
              <a:rPr lang="en-US"/>
              <a:t>Title Placeholder</a:t>
            </a:r>
          </a:p>
        </p:txBody>
      </p:sp>
      <p:sp>
        <p:nvSpPr>
          <p:cNvPr id="14" name="Text Placeholder 12"/>
          <p:cNvSpPr>
            <a:spLocks noGrp="1"/>
          </p:cNvSpPr>
          <p:nvPr>
            <p:ph type="body" sz="quarter" idx="11" hasCustomPrompt="1"/>
          </p:nvPr>
        </p:nvSpPr>
        <p:spPr>
          <a:xfrm>
            <a:off x="5786438" y="3730467"/>
            <a:ext cx="2133600" cy="457200"/>
          </a:xfrm>
          <a:prstGeom prst="rect">
            <a:avLst/>
          </a:prstGeom>
        </p:spPr>
        <p:txBody>
          <a:bodyPr/>
          <a:lstStyle>
            <a:lvl1pPr marL="0" indent="0" algn="ctr">
              <a:buNone/>
              <a:defRPr sz="1050" baseline="0"/>
            </a:lvl1pPr>
            <a:lvl2pPr marL="261938" indent="0">
              <a:buNone/>
              <a:defRPr/>
            </a:lvl2pPr>
            <a:lvl3pPr marL="519113" indent="0">
              <a:buNone/>
              <a:defRPr/>
            </a:lvl3pPr>
            <a:lvl4pPr marL="772716" indent="0">
              <a:buNone/>
              <a:defRPr/>
            </a:lvl4pPr>
            <a:lvl5pPr marL="1027510" indent="0">
              <a:buNone/>
              <a:defRPr/>
            </a:lvl5pPr>
          </a:lstStyle>
          <a:p>
            <a:pPr lvl="0"/>
            <a:r>
              <a:rPr lang="en-US"/>
              <a:t>Title Placeholder</a:t>
            </a:r>
          </a:p>
        </p:txBody>
      </p:sp>
      <p:sp>
        <p:nvSpPr>
          <p:cNvPr id="16" name="Text Placeholder 12"/>
          <p:cNvSpPr>
            <a:spLocks noGrp="1"/>
          </p:cNvSpPr>
          <p:nvPr>
            <p:ph type="body" sz="quarter" idx="12" hasCustomPrompt="1"/>
          </p:nvPr>
        </p:nvSpPr>
        <p:spPr>
          <a:xfrm>
            <a:off x="1209675" y="1015960"/>
            <a:ext cx="2133600" cy="457200"/>
          </a:xfrm>
          <a:prstGeom prst="rect">
            <a:avLst/>
          </a:prstGeom>
        </p:spPr>
        <p:txBody>
          <a:bodyPr/>
          <a:lstStyle>
            <a:lvl1pPr marL="0" indent="0" algn="ctr">
              <a:buNone/>
              <a:defRPr sz="1050" baseline="0"/>
            </a:lvl1pPr>
            <a:lvl2pPr marL="261938" indent="0">
              <a:buNone/>
              <a:defRPr/>
            </a:lvl2pPr>
            <a:lvl3pPr marL="519113" indent="0">
              <a:buNone/>
              <a:defRPr/>
            </a:lvl3pPr>
            <a:lvl4pPr marL="772716" indent="0">
              <a:buNone/>
              <a:defRPr/>
            </a:lvl4pPr>
            <a:lvl5pPr marL="1027510" indent="0">
              <a:buNone/>
              <a:defRPr/>
            </a:lvl5pPr>
          </a:lstStyle>
          <a:p>
            <a:pPr lvl="0"/>
            <a:r>
              <a:rPr lang="en-US"/>
              <a:t>Title Placeholder</a:t>
            </a:r>
          </a:p>
        </p:txBody>
      </p:sp>
      <p:sp>
        <p:nvSpPr>
          <p:cNvPr id="17" name="Text Placeholder 12"/>
          <p:cNvSpPr>
            <a:spLocks noGrp="1"/>
          </p:cNvSpPr>
          <p:nvPr>
            <p:ph type="body" sz="quarter" idx="13" hasCustomPrompt="1"/>
          </p:nvPr>
        </p:nvSpPr>
        <p:spPr>
          <a:xfrm>
            <a:off x="5786438" y="1010900"/>
            <a:ext cx="2133600" cy="457200"/>
          </a:xfrm>
          <a:prstGeom prst="rect">
            <a:avLst/>
          </a:prstGeom>
        </p:spPr>
        <p:txBody>
          <a:bodyPr/>
          <a:lstStyle>
            <a:lvl1pPr marL="0" indent="0" algn="ctr">
              <a:buNone/>
              <a:defRPr sz="1050" baseline="0"/>
            </a:lvl1pPr>
            <a:lvl2pPr marL="261938" indent="0">
              <a:buNone/>
              <a:defRPr/>
            </a:lvl2pPr>
            <a:lvl3pPr marL="519113" indent="0">
              <a:buNone/>
              <a:defRPr/>
            </a:lvl3pPr>
            <a:lvl4pPr marL="772716" indent="0">
              <a:buNone/>
              <a:defRPr/>
            </a:lvl4pPr>
            <a:lvl5pPr marL="1027510" indent="0">
              <a:buNone/>
              <a:defRPr/>
            </a:lvl5pPr>
          </a:lstStyle>
          <a:p>
            <a:pPr lvl="0"/>
            <a:r>
              <a:rPr lang="en-US"/>
              <a:t>Title Placeholder</a:t>
            </a:r>
          </a:p>
        </p:txBody>
      </p:sp>
    </p:spTree>
    <p:extLst>
      <p:ext uri="{BB962C8B-B14F-4D97-AF65-F5344CB8AC3E}">
        <p14:creationId xmlns:p14="http://schemas.microsoft.com/office/powerpoint/2010/main" val="2196512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228600" y="990600"/>
            <a:ext cx="8915400" cy="0"/>
          </a:xfrm>
          <a:prstGeom prst="line">
            <a:avLst/>
          </a:prstGeom>
          <a:noFill/>
          <a:ln w="76200">
            <a:solidFill>
              <a:srgbClr val="FF0000"/>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prstClr val="black"/>
              </a:solidFill>
              <a:effectLst/>
              <a:uLnTx/>
              <a:uFillTx/>
              <a:latin typeface="Arial"/>
              <a:ea typeface="+mn-ea"/>
              <a:cs typeface="Arial"/>
            </a:endParaRPr>
          </a:p>
        </p:txBody>
      </p:sp>
      <p:sp>
        <p:nvSpPr>
          <p:cNvPr id="3482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Date Placeholder 5"/>
          <p:cNvSpPr>
            <a:spLocks noGrp="1" noChangeArrowheads="1"/>
          </p:cNvSpPr>
          <p:nvPr>
            <p:ph type="dt" sz="half" idx="10"/>
          </p:nvPr>
        </p:nvSpPr>
        <p:spPr>
          <a:xfrm>
            <a:off x="457200" y="6356356"/>
            <a:ext cx="2133600" cy="365125"/>
          </a:xfrm>
          <a:prstGeom prst="rect">
            <a:avLst/>
          </a:prstGeom>
        </p:spPr>
        <p:txBody>
          <a:bodyPr/>
          <a:lstStyle>
            <a:lvl1pPr>
              <a:defRPr/>
            </a:lvl1pPr>
          </a:lstStyle>
          <a:p>
            <a:pPr>
              <a:defRPr/>
            </a:pPr>
            <a:r>
              <a:rPr lang="en-US">
                <a:solidFill>
                  <a:prstClr val="black">
                    <a:tint val="75000"/>
                  </a:prstClr>
                </a:solidFill>
              </a:rPr>
              <a:t>7/10/2012</a:t>
            </a:r>
          </a:p>
        </p:txBody>
      </p:sp>
      <p:sp>
        <p:nvSpPr>
          <p:cNvPr id="7" name="Footer Placeholder 6"/>
          <p:cNvSpPr>
            <a:spLocks noGrp="1" noChangeArrowheads="1"/>
          </p:cNvSpPr>
          <p:nvPr>
            <p:ph type="ftr" sz="quarter" idx="11"/>
          </p:nvPr>
        </p:nvSpPr>
        <p:spPr>
          <a:xfrm>
            <a:off x="3124200" y="6356356"/>
            <a:ext cx="2895600" cy="365125"/>
          </a:xfrm>
          <a:prstGeom prst="rect">
            <a:avLst/>
          </a:prstGeom>
        </p:spPr>
        <p:txBody>
          <a:bodyPr/>
          <a:lstStyle>
            <a:lvl1pPr>
              <a:defRPr/>
            </a:lvl1pPr>
          </a:lstStyle>
          <a:p>
            <a:pPr>
              <a:defRPr/>
            </a:pPr>
            <a:r>
              <a:rPr lang="en-US">
                <a:solidFill>
                  <a:prstClr val="black">
                    <a:tint val="75000"/>
                  </a:prstClr>
                </a:solidFill>
              </a:rPr>
              <a:t> </a:t>
            </a:r>
          </a:p>
        </p:txBody>
      </p:sp>
      <p:sp>
        <p:nvSpPr>
          <p:cNvPr id="8" name="Slide Number Placeholder 7"/>
          <p:cNvSpPr>
            <a:spLocks noGrp="1" noChangeArrowheads="1"/>
          </p:cNvSpPr>
          <p:nvPr>
            <p:ph type="sldNum" sz="quarter" idx="12"/>
          </p:nvPr>
        </p:nvSpPr>
        <p:spPr>
          <a:xfrm>
            <a:off x="6553200" y="6356356"/>
            <a:ext cx="2133600" cy="365125"/>
          </a:xfrm>
          <a:prstGeom prst="rect">
            <a:avLst/>
          </a:prstGeom>
        </p:spPr>
        <p:txBody>
          <a:bodyPr/>
          <a:lstStyle>
            <a:lvl1pPr>
              <a:defRPr/>
            </a:lvl1pPr>
          </a:lstStyle>
          <a:p>
            <a:pPr>
              <a:defRPr/>
            </a:pPr>
            <a:fld id="{C611746C-B6C6-41D3-99A4-31CBBE00DE12}" type="slidenum">
              <a:rPr lang="en-US" smtClean="0">
                <a:solidFill>
                  <a:prstClr val="black">
                    <a:tint val="75000"/>
                  </a:prstClr>
                </a:solidFill>
              </a:rPr>
              <a:pPr>
                <a:defRPr/>
              </a:pPr>
              <a:t>‹#›</a:t>
            </a:fld>
            <a:endParaRPr lang="en-US">
              <a:solidFill>
                <a:prstClr val="black">
                  <a:tint val="75000"/>
                </a:prstClr>
              </a:solidFill>
            </a:endParaRPr>
          </a:p>
        </p:txBody>
      </p:sp>
      <p:pic>
        <p:nvPicPr>
          <p:cNvPr id="2" name="Picture 1"/>
          <p:cNvPicPr>
            <a:picLocks noChangeAspect="1"/>
          </p:cNvPicPr>
          <p:nvPr userDrawn="1"/>
        </p:nvPicPr>
        <p:blipFill>
          <a:blip r:embed="rId2"/>
          <a:stretch>
            <a:fillRect/>
          </a:stretch>
        </p:blipFill>
        <p:spPr>
          <a:xfrm>
            <a:off x="131673" y="170415"/>
            <a:ext cx="809315" cy="890093"/>
          </a:xfrm>
          <a:prstGeom prst="rect">
            <a:avLst/>
          </a:prstGeom>
        </p:spPr>
      </p:pic>
    </p:spTree>
    <p:extLst>
      <p:ext uri="{BB962C8B-B14F-4D97-AF65-F5344CB8AC3E}">
        <p14:creationId xmlns:p14="http://schemas.microsoft.com/office/powerpoint/2010/main" val="4224006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3" name="Title 2"/>
          <p:cNvSpPr>
            <a:spLocks noGrp="1"/>
          </p:cNvSpPr>
          <p:nvPr>
            <p:ph type="title"/>
          </p:nvPr>
        </p:nvSpPr>
        <p:spPr>
          <a:xfrm>
            <a:off x="628650" y="274638"/>
            <a:ext cx="7886700" cy="1325563"/>
          </a:xfrm>
          <a:prstGeom prst="rect">
            <a:avLst/>
          </a:prstGeom>
        </p:spPr>
        <p:txBody>
          <a:bodyPr/>
          <a:lstStyle>
            <a:lvl1pPr>
              <a:defRPr sz="2100"/>
            </a:lvl1pPr>
          </a:lstStyle>
          <a:p>
            <a:r>
              <a:rPr lang="en-US"/>
              <a:t>Click to edit Master title style</a:t>
            </a:r>
          </a:p>
        </p:txBody>
      </p:sp>
      <p:sp>
        <p:nvSpPr>
          <p:cNvPr id="5" name="TextBox 4"/>
          <p:cNvSpPr txBox="1"/>
          <p:nvPr userDrawn="1"/>
        </p:nvSpPr>
        <p:spPr>
          <a:xfrm>
            <a:off x="7010400" y="6630833"/>
            <a:ext cx="2286000" cy="2077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a:ea typeface="+mn-ea"/>
                <a:cs typeface="Arial"/>
              </a:rPr>
              <a:t>UPDATED</a:t>
            </a:r>
            <a:r>
              <a:rPr kumimoji="0" lang="en-US" sz="750" b="0" i="0" u="none" strike="noStrike" kern="1200" cap="none" spc="0" normalizeH="0" baseline="0" noProof="0">
                <a:ln>
                  <a:noFill/>
                </a:ln>
                <a:solidFill>
                  <a:srgbClr val="000000"/>
                </a:solidFill>
                <a:effectLst/>
                <a:uLnTx/>
                <a:uFillTx/>
                <a:latin typeface="Arial"/>
                <a:ea typeface="+mn-ea"/>
                <a:cs typeface="Arial"/>
              </a:rPr>
              <a:t> </a:t>
            </a:r>
            <a:fld id="{AE76C664-3789-4685-ACA9-580C28F638D1}" type="datetime3">
              <a:rPr kumimoji="0" lang="en-US" sz="750" b="0" i="0" u="none" strike="noStrike" kern="1200" cap="none" spc="0" normalizeH="0" baseline="0" noProof="0" smtClean="0">
                <a:ln>
                  <a:noFill/>
                </a:ln>
                <a:solidFill>
                  <a:srgbClr val="000000"/>
                </a:solidFill>
                <a:effectLst/>
                <a:uLnTx/>
                <a:uFillTx/>
                <a:latin typeface="Arial"/>
                <a:ea typeface="+mn-ea"/>
                <a:cs typeface="Arial"/>
              </a:rPr>
              <a:pPr marL="0" marR="0" lvl="0" indent="0" algn="ctr" defTabSz="685800" rtl="0" eaLnBrk="1" fontAlgn="auto" latinLnBrk="0" hangingPunct="1">
                <a:lnSpc>
                  <a:spcPct val="100000"/>
                </a:lnSpc>
                <a:spcBef>
                  <a:spcPts val="0"/>
                </a:spcBef>
                <a:spcAft>
                  <a:spcPts val="0"/>
                </a:spcAft>
                <a:buClrTx/>
                <a:buSzTx/>
                <a:buFontTx/>
                <a:buNone/>
                <a:tabLst/>
                <a:defRPr/>
              </a:pPr>
              <a:t>21 January 2026</a:t>
            </a:fld>
            <a:endParaRPr kumimoji="0" lang="en-US" sz="75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821483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3" name="Title 2"/>
          <p:cNvSpPr>
            <a:spLocks noGrp="1"/>
          </p:cNvSpPr>
          <p:nvPr>
            <p:ph type="title"/>
          </p:nvPr>
        </p:nvSpPr>
        <p:spPr>
          <a:xfrm>
            <a:off x="628650" y="274638"/>
            <a:ext cx="7886700" cy="1325563"/>
          </a:xfrm>
          <a:prstGeom prst="rect">
            <a:avLst/>
          </a:prstGeom>
        </p:spPr>
        <p:txBody>
          <a:bodyPr/>
          <a:lstStyle>
            <a:lvl1pPr>
              <a:defRPr sz="2100"/>
            </a:lvl1pPr>
          </a:lstStyle>
          <a:p>
            <a:r>
              <a:rPr lang="en-US"/>
              <a:t>Click to edit Master title style</a:t>
            </a:r>
          </a:p>
        </p:txBody>
      </p:sp>
      <p:sp>
        <p:nvSpPr>
          <p:cNvPr id="5" name="TextBox 4"/>
          <p:cNvSpPr txBox="1"/>
          <p:nvPr userDrawn="1"/>
        </p:nvSpPr>
        <p:spPr>
          <a:xfrm>
            <a:off x="7010400" y="6630833"/>
            <a:ext cx="2286000" cy="2077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a:ea typeface="+mn-ea"/>
                <a:cs typeface="Arial"/>
              </a:rPr>
              <a:t>UPDATED</a:t>
            </a:r>
            <a:r>
              <a:rPr kumimoji="0" lang="en-US" sz="750" b="0" i="0" u="none" strike="noStrike" kern="1200" cap="none" spc="0" normalizeH="0" baseline="0" noProof="0">
                <a:ln>
                  <a:noFill/>
                </a:ln>
                <a:solidFill>
                  <a:srgbClr val="000000"/>
                </a:solidFill>
                <a:effectLst/>
                <a:uLnTx/>
                <a:uFillTx/>
                <a:latin typeface="Arial"/>
                <a:ea typeface="+mn-ea"/>
                <a:cs typeface="Arial"/>
              </a:rPr>
              <a:t> </a:t>
            </a:r>
            <a:fld id="{AE76C664-3789-4685-ACA9-580C28F638D1}" type="datetime3">
              <a:rPr kumimoji="0" lang="en-US" sz="750" b="0" i="0" u="none" strike="noStrike" kern="1200" cap="none" spc="0" normalizeH="0" baseline="0" noProof="0" smtClean="0">
                <a:ln>
                  <a:noFill/>
                </a:ln>
                <a:solidFill>
                  <a:srgbClr val="000000"/>
                </a:solidFill>
                <a:effectLst/>
                <a:uLnTx/>
                <a:uFillTx/>
                <a:latin typeface="Arial"/>
                <a:ea typeface="+mn-ea"/>
                <a:cs typeface="Arial"/>
              </a:rPr>
              <a:pPr marL="0" marR="0" lvl="0" indent="0" algn="ctr" defTabSz="685800" rtl="0" eaLnBrk="1" fontAlgn="auto" latinLnBrk="0" hangingPunct="1">
                <a:lnSpc>
                  <a:spcPct val="100000"/>
                </a:lnSpc>
                <a:spcBef>
                  <a:spcPts val="0"/>
                </a:spcBef>
                <a:spcAft>
                  <a:spcPts val="0"/>
                </a:spcAft>
                <a:buClrTx/>
                <a:buSzTx/>
                <a:buFontTx/>
                <a:buNone/>
                <a:tabLst/>
                <a:defRPr/>
              </a:pPr>
              <a:t>21 January 2026</a:t>
            </a:fld>
            <a:endParaRPr kumimoji="0" lang="en-US" sz="75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963951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3" name="Title 2"/>
          <p:cNvSpPr>
            <a:spLocks noGrp="1"/>
          </p:cNvSpPr>
          <p:nvPr>
            <p:ph type="title"/>
          </p:nvPr>
        </p:nvSpPr>
        <p:spPr>
          <a:xfrm>
            <a:off x="628650" y="274638"/>
            <a:ext cx="7886700" cy="1325563"/>
          </a:xfrm>
          <a:prstGeom prst="rect">
            <a:avLst/>
          </a:prstGeom>
        </p:spPr>
        <p:txBody>
          <a:bodyPr/>
          <a:lstStyle>
            <a:lvl1pPr>
              <a:defRPr sz="2100"/>
            </a:lvl1pPr>
          </a:lstStyle>
          <a:p>
            <a:r>
              <a:rPr lang="en-US"/>
              <a:t>Click to edit Master title style</a:t>
            </a:r>
          </a:p>
        </p:txBody>
      </p:sp>
      <p:sp>
        <p:nvSpPr>
          <p:cNvPr id="5" name="TextBox 4"/>
          <p:cNvSpPr txBox="1"/>
          <p:nvPr userDrawn="1"/>
        </p:nvSpPr>
        <p:spPr>
          <a:xfrm>
            <a:off x="7010400" y="6630833"/>
            <a:ext cx="2286000" cy="2077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000000"/>
                </a:solidFill>
                <a:effectLst/>
                <a:uLnTx/>
                <a:uFillTx/>
                <a:latin typeface="Arial"/>
                <a:ea typeface="+mn-ea"/>
                <a:cs typeface="Arial"/>
              </a:rPr>
              <a:t>UPDATED</a:t>
            </a:r>
            <a:r>
              <a:rPr kumimoji="0" lang="en-US" sz="750" b="0" i="0" u="none" strike="noStrike" kern="1200" cap="none" spc="0" normalizeH="0" baseline="0" noProof="0">
                <a:ln>
                  <a:noFill/>
                </a:ln>
                <a:solidFill>
                  <a:srgbClr val="000000"/>
                </a:solidFill>
                <a:effectLst/>
                <a:uLnTx/>
                <a:uFillTx/>
                <a:latin typeface="Arial"/>
                <a:ea typeface="+mn-ea"/>
                <a:cs typeface="Arial"/>
              </a:rPr>
              <a:t> </a:t>
            </a:r>
            <a:fld id="{AE76C664-3789-4685-ACA9-580C28F638D1}" type="datetime3">
              <a:rPr kumimoji="0" lang="en-US" sz="750" b="0" i="0" u="none" strike="noStrike" kern="1200" cap="none" spc="0" normalizeH="0" baseline="0" noProof="0" smtClean="0">
                <a:ln>
                  <a:noFill/>
                </a:ln>
                <a:solidFill>
                  <a:srgbClr val="000000"/>
                </a:solidFill>
                <a:effectLst/>
                <a:uLnTx/>
                <a:uFillTx/>
                <a:latin typeface="Arial"/>
                <a:ea typeface="+mn-ea"/>
                <a:cs typeface="Arial"/>
              </a:rPr>
              <a:pPr marL="0" marR="0" lvl="0" indent="0" algn="ctr" defTabSz="685800" rtl="0" eaLnBrk="1" fontAlgn="auto" latinLnBrk="0" hangingPunct="1">
                <a:lnSpc>
                  <a:spcPct val="100000"/>
                </a:lnSpc>
                <a:spcBef>
                  <a:spcPts val="0"/>
                </a:spcBef>
                <a:spcAft>
                  <a:spcPts val="0"/>
                </a:spcAft>
                <a:buClrTx/>
                <a:buSzTx/>
                <a:buFontTx/>
                <a:buNone/>
                <a:tabLst/>
                <a:defRPr/>
              </a:pPr>
              <a:t>21 January 2026</a:t>
            </a:fld>
            <a:endParaRPr kumimoji="0" lang="en-US" sz="75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740021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10400" y="6492877"/>
            <a:ext cx="2133600" cy="365125"/>
          </a:xfrm>
        </p:spPr>
        <p:txBody>
          <a:bodyPr/>
          <a:lstStyle>
            <a:lvl1pPr>
              <a:defRPr>
                <a:solidFill>
                  <a:sysClr val="windowText" lastClr="000000"/>
                </a:solidFill>
              </a:defRPr>
            </a:lvl1pPr>
          </a:lstStyle>
          <a:p>
            <a:fld id="{595F627C-7CAD-4B7F-8E81-1CE37663DCEB}" type="slidenum">
              <a:rPr lang="en-US" smtClean="0"/>
              <a:pPr/>
              <a:t>‹#›</a:t>
            </a:fld>
            <a:endParaRPr lang="en-US"/>
          </a:p>
        </p:txBody>
      </p:sp>
      <p:cxnSp>
        <p:nvCxnSpPr>
          <p:cNvPr id="8" name="Line 4"/>
          <p:cNvCxnSpPr>
            <a:cxnSpLocks noChangeShapeType="1"/>
          </p:cNvCxnSpPr>
          <p:nvPr userDrawn="1"/>
        </p:nvCxnSpPr>
        <p:spPr bwMode="auto">
          <a:xfrm>
            <a:off x="1371600" y="838200"/>
            <a:ext cx="6477000" cy="0"/>
          </a:xfrm>
          <a:prstGeom prst="line">
            <a:avLst/>
          </a:prstGeom>
          <a:noFill/>
          <a:ln w="38100">
            <a:solidFill>
              <a:srgbClr val="FF0000"/>
            </a:solidFill>
            <a:round/>
            <a:headEnd/>
            <a:tailEnd/>
          </a:ln>
        </p:spPr>
      </p:cxnSp>
      <p:sp>
        <p:nvSpPr>
          <p:cNvPr id="9" name="TextBox 8"/>
          <p:cNvSpPr txBox="1"/>
          <p:nvPr userDrawn="1"/>
        </p:nvSpPr>
        <p:spPr>
          <a:xfrm>
            <a:off x="0" y="6596391"/>
            <a:ext cx="2207656" cy="219291"/>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825" b="1" i="1" u="none" strike="noStrike" kern="1200" cap="none" spc="0" normalizeH="0" baseline="0" noProof="0">
                <a:ln>
                  <a:noFill/>
                </a:ln>
                <a:solidFill>
                  <a:srgbClr val="000000"/>
                </a:solidFill>
                <a:effectLst/>
                <a:uLnTx/>
                <a:uFillTx/>
                <a:latin typeface="Arial"/>
                <a:ea typeface="+mn-ea"/>
                <a:cs typeface="Arial"/>
              </a:rPr>
              <a:t>Division G3-Operations Synchronization</a:t>
            </a:r>
          </a:p>
        </p:txBody>
      </p:sp>
      <p:sp>
        <p:nvSpPr>
          <p:cNvPr id="11" name="Footer Placeholder 4"/>
          <p:cNvSpPr txBox="1">
            <a:spLocks/>
          </p:cNvSpPr>
          <p:nvPr userDrawn="1"/>
        </p:nvSpPr>
        <p:spPr>
          <a:xfrm>
            <a:off x="3124200" y="6553202"/>
            <a:ext cx="2895600" cy="365125"/>
          </a:xfrm>
          <a:prstGeom prst="rect">
            <a:avLst/>
          </a:prstGeom>
        </p:spPr>
        <p:txBody>
          <a:bodyPr vert="horz" lIns="68580" tIns="34290" rIns="68580" bIns="34290" rtlCol="0" anchor="ctr"/>
          <a:lstStyle>
            <a:lvl1pPr algn="ctr">
              <a:defRPr sz="1200" b="1">
                <a:solidFill>
                  <a:srgbClr val="00B050"/>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B050"/>
                </a:solidFill>
                <a:effectLst/>
                <a:uLnTx/>
                <a:uFillTx/>
                <a:latin typeface="Arial"/>
                <a:ea typeface="+mn-ea"/>
                <a:cs typeface="Arial"/>
              </a:rPr>
              <a:t>UNCLASSIFIED</a:t>
            </a:r>
          </a:p>
        </p:txBody>
      </p:sp>
    </p:spTree>
    <p:extLst>
      <p:ext uri="{BB962C8B-B14F-4D97-AF65-F5344CB8AC3E}">
        <p14:creationId xmlns:p14="http://schemas.microsoft.com/office/powerpoint/2010/main" val="106225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428400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Picture 4" descr="3D DIV LOGO 070613"/>
          <p:cNvPicPr>
            <a:picLocks noChangeAspect="1" noChangeArrowheads="1"/>
          </p:cNvPicPr>
          <p:nvPr userDrawn="1"/>
        </p:nvPicPr>
        <p:blipFill>
          <a:blip r:embed="rId2"/>
          <a:srcRect/>
          <a:stretch>
            <a:fillRect/>
          </a:stretch>
        </p:blipFill>
        <p:spPr bwMode="auto">
          <a:xfrm>
            <a:off x="0" y="6"/>
            <a:ext cx="1295400" cy="1184275"/>
          </a:xfrm>
          <a:prstGeom prst="rect">
            <a:avLst/>
          </a:prstGeom>
          <a:noFill/>
          <a:ln w="9525">
            <a:noFill/>
            <a:miter lim="800000"/>
            <a:headEnd/>
            <a:tailEnd/>
          </a:ln>
        </p:spPr>
      </p:pic>
      <p:pic>
        <p:nvPicPr>
          <p:cNvPr id="3" name="Picture 6" descr="4th_Marines"/>
          <p:cNvPicPr>
            <a:picLocks noChangeAspect="1" noChangeArrowheads="1"/>
          </p:cNvPicPr>
          <p:nvPr userDrawn="1"/>
        </p:nvPicPr>
        <p:blipFill>
          <a:blip r:embed="rId3"/>
          <a:srcRect/>
          <a:stretch>
            <a:fillRect/>
          </a:stretch>
        </p:blipFill>
        <p:spPr bwMode="auto">
          <a:xfrm>
            <a:off x="8020050" y="0"/>
            <a:ext cx="1123950" cy="1219200"/>
          </a:xfrm>
          <a:prstGeom prst="rect">
            <a:avLst/>
          </a:prstGeom>
          <a:noFill/>
          <a:ln w="9525">
            <a:noFill/>
            <a:miter lim="800000"/>
            <a:headEnd/>
            <a:tailEnd/>
          </a:ln>
        </p:spPr>
      </p:pic>
      <p:cxnSp>
        <p:nvCxnSpPr>
          <p:cNvPr id="6" name="Straight Connector 5"/>
          <p:cNvCxnSpPr/>
          <p:nvPr userDrawn="1"/>
        </p:nvCxnSpPr>
        <p:spPr>
          <a:xfrm rot="5400000">
            <a:off x="2286000" y="3733800"/>
            <a:ext cx="457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9600" y="3657600"/>
            <a:ext cx="7924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403369"/>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cxnSp>
        <p:nvCxnSpPr>
          <p:cNvPr id="6" name="Straight Connector 5"/>
          <p:cNvCxnSpPr/>
          <p:nvPr userDrawn="1"/>
        </p:nvCxnSpPr>
        <p:spPr>
          <a:xfrm rot="5400000">
            <a:off x="2286000" y="3733800"/>
            <a:ext cx="457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9600" y="3657600"/>
            <a:ext cx="7924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427394"/>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4200"/>
          </a:xfrm>
        </p:spPr>
        <p:txBody>
          <a:bodyPr/>
          <a:lstStyle>
            <a:lvl1pPr>
              <a:defRPr sz="2100" b="0"/>
            </a:lvl1pPr>
          </a:lstStyle>
          <a:p>
            <a:r>
              <a:rPr lang="en-US"/>
              <a:t>Click to edit Master title style</a:t>
            </a:r>
          </a:p>
        </p:txBody>
      </p:sp>
    </p:spTree>
    <p:extLst>
      <p:ext uri="{BB962C8B-B14F-4D97-AF65-F5344CB8AC3E}">
        <p14:creationId xmlns:p14="http://schemas.microsoft.com/office/powerpoint/2010/main" val="1163395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4200"/>
          </a:xfrm>
        </p:spPr>
        <p:txBody>
          <a:bodyPr/>
          <a:lstStyle>
            <a:lvl1pPr>
              <a:defRPr sz="2100" b="0"/>
            </a:lvl1pPr>
          </a:lstStyle>
          <a:p>
            <a:r>
              <a:rPr lang="en-US"/>
              <a:t>Click to edit Master title style</a:t>
            </a:r>
          </a:p>
        </p:txBody>
      </p:sp>
    </p:spTree>
    <p:extLst>
      <p:ext uri="{BB962C8B-B14F-4D97-AF65-F5344CB8AC3E}">
        <p14:creationId xmlns:p14="http://schemas.microsoft.com/office/powerpoint/2010/main" val="1936923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cxnSp>
        <p:nvCxnSpPr>
          <p:cNvPr id="6" name="Straight Connector 5"/>
          <p:cNvCxnSpPr/>
          <p:nvPr userDrawn="1"/>
        </p:nvCxnSpPr>
        <p:spPr>
          <a:xfrm rot="5400000">
            <a:off x="2286000" y="3733800"/>
            <a:ext cx="457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9600" y="3962400"/>
            <a:ext cx="7924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619649"/>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cxnSp>
        <p:nvCxnSpPr>
          <p:cNvPr id="6" name="Straight Connector 5"/>
          <p:cNvCxnSpPr/>
          <p:nvPr userDrawn="1"/>
        </p:nvCxnSpPr>
        <p:spPr>
          <a:xfrm>
            <a:off x="4572000" y="1143000"/>
            <a:ext cx="0" cy="48768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9600" y="3581400"/>
            <a:ext cx="7924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1133"/>
            <a:ext cx="8229600" cy="736600"/>
          </a:xfrm>
        </p:spPr>
        <p:txBody>
          <a:bodyPr/>
          <a:lstStyle/>
          <a:p>
            <a:r>
              <a:rPr lang="en-US"/>
              <a:t>Click to edit Master title style</a:t>
            </a:r>
          </a:p>
        </p:txBody>
      </p:sp>
    </p:spTree>
    <p:extLst>
      <p:ext uri="{BB962C8B-B14F-4D97-AF65-F5344CB8AC3E}">
        <p14:creationId xmlns:p14="http://schemas.microsoft.com/office/powerpoint/2010/main" val="3733582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2" name="Picture 4" descr="3D DIV LOGO 070613"/>
          <p:cNvPicPr>
            <a:picLocks noChangeAspect="1" noChangeArrowheads="1"/>
          </p:cNvPicPr>
          <p:nvPr userDrawn="1"/>
        </p:nvPicPr>
        <p:blipFill>
          <a:blip r:embed="rId2"/>
          <a:srcRect/>
          <a:stretch>
            <a:fillRect/>
          </a:stretch>
        </p:blipFill>
        <p:spPr bwMode="auto">
          <a:xfrm>
            <a:off x="0" y="8"/>
            <a:ext cx="1295400" cy="1184275"/>
          </a:xfrm>
          <a:prstGeom prst="rect">
            <a:avLst/>
          </a:prstGeom>
          <a:noFill/>
          <a:ln w="9525">
            <a:noFill/>
            <a:miter lim="800000"/>
            <a:headEnd/>
            <a:tailEnd/>
          </a:ln>
        </p:spPr>
      </p:pic>
      <p:pic>
        <p:nvPicPr>
          <p:cNvPr id="3" name="Picture 6" descr="4th_Marines"/>
          <p:cNvPicPr>
            <a:picLocks noChangeAspect="1" noChangeArrowheads="1"/>
          </p:cNvPicPr>
          <p:nvPr userDrawn="1"/>
        </p:nvPicPr>
        <p:blipFill>
          <a:blip r:embed="rId3"/>
          <a:srcRect/>
          <a:stretch>
            <a:fillRect/>
          </a:stretch>
        </p:blipFill>
        <p:spPr bwMode="auto">
          <a:xfrm>
            <a:off x="8020050" y="0"/>
            <a:ext cx="1123950" cy="1219200"/>
          </a:xfrm>
          <a:prstGeom prst="rect">
            <a:avLst/>
          </a:prstGeom>
          <a:noFill/>
          <a:ln w="9525">
            <a:noFill/>
            <a:miter lim="800000"/>
            <a:headEnd/>
            <a:tailEnd/>
          </a:ln>
        </p:spPr>
      </p:pic>
      <p:cxnSp>
        <p:nvCxnSpPr>
          <p:cNvPr id="6" name="Straight Connector 5"/>
          <p:cNvCxnSpPr/>
          <p:nvPr userDrawn="1"/>
        </p:nvCxnSpPr>
        <p:spPr>
          <a:xfrm rot="5400000">
            <a:off x="2286000" y="3733800"/>
            <a:ext cx="457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9600" y="3962400"/>
            <a:ext cx="7924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644668"/>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Quad Slide">
    <p:spTree>
      <p:nvGrpSpPr>
        <p:cNvPr id="1" name=""/>
        <p:cNvGrpSpPr/>
        <p:nvPr/>
      </p:nvGrpSpPr>
      <p:grpSpPr>
        <a:xfrm>
          <a:off x="0" y="0"/>
          <a:ext cx="0" cy="0"/>
          <a:chOff x="0" y="0"/>
          <a:chExt cx="0" cy="0"/>
        </a:xfrm>
      </p:grpSpPr>
      <p:sp>
        <p:nvSpPr>
          <p:cNvPr id="4" name="Rectangle 3"/>
          <p:cNvSpPr/>
          <p:nvPr userDrawn="1"/>
        </p:nvSpPr>
        <p:spPr>
          <a:xfrm>
            <a:off x="2" y="3622962"/>
            <a:ext cx="4562475" cy="2987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50">
                <a:solidFill>
                  <a:srgbClr val="FFFFFF"/>
                </a:solidFill>
              </a:rPr>
              <a:t>z</a:t>
            </a:r>
          </a:p>
        </p:txBody>
      </p:sp>
      <p:sp>
        <p:nvSpPr>
          <p:cNvPr id="5" name="Rectangle 4"/>
          <p:cNvSpPr/>
          <p:nvPr userDrawn="1"/>
        </p:nvSpPr>
        <p:spPr>
          <a:xfrm>
            <a:off x="4552951" y="3622963"/>
            <a:ext cx="4591050" cy="29873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solidFill>
                <a:srgbClr val="FFFFFF"/>
              </a:solidFill>
            </a:endParaRPr>
          </a:p>
        </p:txBody>
      </p:sp>
      <p:sp>
        <p:nvSpPr>
          <p:cNvPr id="2" name="Rectangle 1"/>
          <p:cNvSpPr/>
          <p:nvPr userDrawn="1"/>
        </p:nvSpPr>
        <p:spPr>
          <a:xfrm>
            <a:off x="0" y="936913"/>
            <a:ext cx="4552950" cy="2701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solidFill>
                <a:srgbClr val="FFFFFF"/>
              </a:solidFill>
            </a:endParaRPr>
          </a:p>
        </p:txBody>
      </p:sp>
      <p:sp>
        <p:nvSpPr>
          <p:cNvPr id="3" name="Rectangle 2"/>
          <p:cNvSpPr/>
          <p:nvPr userDrawn="1"/>
        </p:nvSpPr>
        <p:spPr>
          <a:xfrm>
            <a:off x="4552951" y="936912"/>
            <a:ext cx="4591050" cy="2701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solidFill>
                <a:srgbClr val="FFFFFF"/>
              </a:solidFill>
            </a:endParaRPr>
          </a:p>
        </p:txBody>
      </p:sp>
      <p:sp>
        <p:nvSpPr>
          <p:cNvPr id="8" name="Title 7"/>
          <p:cNvSpPr>
            <a:spLocks noGrp="1"/>
          </p:cNvSpPr>
          <p:nvPr>
            <p:ph type="title"/>
          </p:nvPr>
        </p:nvSpPr>
        <p:spPr>
          <a:xfrm>
            <a:off x="628650" y="76204"/>
            <a:ext cx="7886700" cy="860711"/>
          </a:xfrm>
          <a:prstGeom prst="rect">
            <a:avLst/>
          </a:prstGeom>
        </p:spPr>
        <p:txBody>
          <a:bodyPr/>
          <a:lstStyle>
            <a:lvl1pPr>
              <a:defRPr sz="2100"/>
            </a:lvl1pPr>
          </a:lstStyle>
          <a:p>
            <a:r>
              <a:rPr lang="en-US"/>
              <a:t>Click to edit Master title style</a:t>
            </a:r>
          </a:p>
        </p:txBody>
      </p:sp>
      <p:sp>
        <p:nvSpPr>
          <p:cNvPr id="13" name="Text Placeholder 12"/>
          <p:cNvSpPr>
            <a:spLocks noGrp="1"/>
          </p:cNvSpPr>
          <p:nvPr>
            <p:ph type="body" sz="quarter" idx="10" hasCustomPrompt="1"/>
          </p:nvPr>
        </p:nvSpPr>
        <p:spPr>
          <a:xfrm>
            <a:off x="1209676" y="3740150"/>
            <a:ext cx="2133600" cy="457200"/>
          </a:xfrm>
          <a:prstGeom prst="rect">
            <a:avLst/>
          </a:prstGeom>
        </p:spPr>
        <p:txBody>
          <a:bodyPr/>
          <a:lstStyle>
            <a:lvl1pPr marL="0" indent="0" algn="ctr">
              <a:buNone/>
              <a:defRPr sz="1050" baseline="0"/>
            </a:lvl1pPr>
            <a:lvl2pPr marL="261932" indent="0">
              <a:buNone/>
              <a:defRPr/>
            </a:lvl2pPr>
            <a:lvl3pPr marL="519100" indent="0">
              <a:buNone/>
              <a:defRPr/>
            </a:lvl3pPr>
            <a:lvl4pPr marL="772697" indent="0">
              <a:buNone/>
              <a:defRPr/>
            </a:lvl4pPr>
            <a:lvl5pPr marL="1027484" indent="0">
              <a:buNone/>
              <a:defRPr/>
            </a:lvl5pPr>
          </a:lstStyle>
          <a:p>
            <a:pPr lvl="0"/>
            <a:r>
              <a:rPr lang="en-US"/>
              <a:t>Title Placeholder</a:t>
            </a:r>
          </a:p>
        </p:txBody>
      </p:sp>
      <p:sp>
        <p:nvSpPr>
          <p:cNvPr id="14" name="Text Placeholder 12"/>
          <p:cNvSpPr>
            <a:spLocks noGrp="1"/>
          </p:cNvSpPr>
          <p:nvPr>
            <p:ph type="body" sz="quarter" idx="11" hasCustomPrompt="1"/>
          </p:nvPr>
        </p:nvSpPr>
        <p:spPr>
          <a:xfrm>
            <a:off x="5786438" y="3730467"/>
            <a:ext cx="2133600" cy="457200"/>
          </a:xfrm>
          <a:prstGeom prst="rect">
            <a:avLst/>
          </a:prstGeom>
        </p:spPr>
        <p:txBody>
          <a:bodyPr/>
          <a:lstStyle>
            <a:lvl1pPr marL="0" indent="0" algn="ctr">
              <a:buNone/>
              <a:defRPr sz="1050" baseline="0"/>
            </a:lvl1pPr>
            <a:lvl2pPr marL="261932" indent="0">
              <a:buNone/>
              <a:defRPr/>
            </a:lvl2pPr>
            <a:lvl3pPr marL="519100" indent="0">
              <a:buNone/>
              <a:defRPr/>
            </a:lvl3pPr>
            <a:lvl4pPr marL="772697" indent="0">
              <a:buNone/>
              <a:defRPr/>
            </a:lvl4pPr>
            <a:lvl5pPr marL="1027484" indent="0">
              <a:buNone/>
              <a:defRPr/>
            </a:lvl5pPr>
          </a:lstStyle>
          <a:p>
            <a:pPr lvl="0"/>
            <a:r>
              <a:rPr lang="en-US"/>
              <a:t>Title Placeholder</a:t>
            </a:r>
          </a:p>
        </p:txBody>
      </p:sp>
      <p:sp>
        <p:nvSpPr>
          <p:cNvPr id="16" name="Text Placeholder 12"/>
          <p:cNvSpPr>
            <a:spLocks noGrp="1"/>
          </p:cNvSpPr>
          <p:nvPr>
            <p:ph type="body" sz="quarter" idx="12" hasCustomPrompt="1"/>
          </p:nvPr>
        </p:nvSpPr>
        <p:spPr>
          <a:xfrm>
            <a:off x="1209675" y="1015960"/>
            <a:ext cx="2133600" cy="457200"/>
          </a:xfrm>
          <a:prstGeom prst="rect">
            <a:avLst/>
          </a:prstGeom>
        </p:spPr>
        <p:txBody>
          <a:bodyPr/>
          <a:lstStyle>
            <a:lvl1pPr marL="0" indent="0" algn="ctr">
              <a:buNone/>
              <a:defRPr sz="1050" baseline="0"/>
            </a:lvl1pPr>
            <a:lvl2pPr marL="261932" indent="0">
              <a:buNone/>
              <a:defRPr/>
            </a:lvl2pPr>
            <a:lvl3pPr marL="519100" indent="0">
              <a:buNone/>
              <a:defRPr/>
            </a:lvl3pPr>
            <a:lvl4pPr marL="772697" indent="0">
              <a:buNone/>
              <a:defRPr/>
            </a:lvl4pPr>
            <a:lvl5pPr marL="1027484" indent="0">
              <a:buNone/>
              <a:defRPr/>
            </a:lvl5pPr>
          </a:lstStyle>
          <a:p>
            <a:pPr lvl="0"/>
            <a:r>
              <a:rPr lang="en-US"/>
              <a:t>Title Placeholder</a:t>
            </a:r>
          </a:p>
        </p:txBody>
      </p:sp>
      <p:sp>
        <p:nvSpPr>
          <p:cNvPr id="17" name="Text Placeholder 12"/>
          <p:cNvSpPr>
            <a:spLocks noGrp="1"/>
          </p:cNvSpPr>
          <p:nvPr>
            <p:ph type="body" sz="quarter" idx="13" hasCustomPrompt="1"/>
          </p:nvPr>
        </p:nvSpPr>
        <p:spPr>
          <a:xfrm>
            <a:off x="5786438" y="1010900"/>
            <a:ext cx="2133600" cy="457200"/>
          </a:xfrm>
          <a:prstGeom prst="rect">
            <a:avLst/>
          </a:prstGeom>
        </p:spPr>
        <p:txBody>
          <a:bodyPr/>
          <a:lstStyle>
            <a:lvl1pPr marL="0" indent="0" algn="ctr">
              <a:buNone/>
              <a:defRPr sz="1050" baseline="0"/>
            </a:lvl1pPr>
            <a:lvl2pPr marL="261932" indent="0">
              <a:buNone/>
              <a:defRPr/>
            </a:lvl2pPr>
            <a:lvl3pPr marL="519100" indent="0">
              <a:buNone/>
              <a:defRPr/>
            </a:lvl3pPr>
            <a:lvl4pPr marL="772697" indent="0">
              <a:buNone/>
              <a:defRPr/>
            </a:lvl4pPr>
            <a:lvl5pPr marL="1027484" indent="0">
              <a:buNone/>
              <a:defRPr/>
            </a:lvl5pPr>
          </a:lstStyle>
          <a:p>
            <a:pPr lvl="0"/>
            <a:r>
              <a:rPr lang="en-US"/>
              <a:t>Title Placeholder</a:t>
            </a:r>
          </a:p>
        </p:txBody>
      </p:sp>
      <p:sp>
        <p:nvSpPr>
          <p:cNvPr id="11" name="TextBox 9"/>
          <p:cNvSpPr txBox="1">
            <a:spLocks noChangeArrowheads="1"/>
          </p:cNvSpPr>
          <p:nvPr userDrawn="1"/>
        </p:nvSpPr>
        <p:spPr bwMode="auto">
          <a:xfrm>
            <a:off x="2408996" y="6527283"/>
            <a:ext cx="43260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350" b="1">
                <a:solidFill>
                  <a:srgbClr val="00B050"/>
                </a:solidFill>
                <a:effectLst>
                  <a:outerShdw blurRad="38100" dist="38100" dir="2700000" algn="tl">
                    <a:srgbClr val="000000">
                      <a:alpha val="43137"/>
                    </a:srgbClr>
                  </a:outerShdw>
                </a:effectLst>
              </a:rPr>
              <a:t>CONTROLLED UNCLASSIFIED INFORMATION </a:t>
            </a:r>
          </a:p>
        </p:txBody>
      </p:sp>
    </p:spTree>
    <p:extLst>
      <p:ext uri="{BB962C8B-B14F-4D97-AF65-F5344CB8AC3E}">
        <p14:creationId xmlns:p14="http://schemas.microsoft.com/office/powerpoint/2010/main" val="2330980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2">
    <p:spTree>
      <p:nvGrpSpPr>
        <p:cNvPr id="1" name=""/>
        <p:cNvGrpSpPr/>
        <p:nvPr/>
      </p:nvGrpSpPr>
      <p:grpSpPr>
        <a:xfrm>
          <a:off x="0" y="0"/>
          <a:ext cx="0" cy="0"/>
          <a:chOff x="0" y="0"/>
          <a:chExt cx="0" cy="0"/>
        </a:xfrm>
      </p:grpSpPr>
      <p:sp>
        <p:nvSpPr>
          <p:cNvPr id="2" name="Title 1"/>
          <p:cNvSpPr>
            <a:spLocks noGrp="1"/>
          </p:cNvSpPr>
          <p:nvPr>
            <p:ph type="title"/>
          </p:nvPr>
        </p:nvSpPr>
        <p:spPr>
          <a:xfrm>
            <a:off x="457200" y="3060700"/>
            <a:ext cx="8229600" cy="736600"/>
          </a:xfrm>
        </p:spPr>
        <p:txBody>
          <a:bodyPr/>
          <a:lstStyle>
            <a:lvl1pPr>
              <a:defRPr b="1"/>
            </a:lvl1pPr>
          </a:lstStyle>
          <a:p>
            <a:r>
              <a:rPr lang="en-US"/>
              <a:t>Click to edit Master title style</a:t>
            </a:r>
          </a:p>
        </p:txBody>
      </p:sp>
      <p:sp>
        <p:nvSpPr>
          <p:cNvPr id="3" name="TextBox 9"/>
          <p:cNvSpPr txBox="1">
            <a:spLocks noChangeArrowheads="1"/>
          </p:cNvSpPr>
          <p:nvPr userDrawn="1"/>
        </p:nvSpPr>
        <p:spPr bwMode="auto">
          <a:xfrm>
            <a:off x="2408996" y="6488668"/>
            <a:ext cx="43260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350" b="1">
                <a:solidFill>
                  <a:srgbClr val="00B050"/>
                </a:solidFill>
                <a:effectLst>
                  <a:outerShdw blurRad="38100" dist="38100" dir="2700000" algn="tl">
                    <a:srgbClr val="000000">
                      <a:alpha val="43137"/>
                    </a:srgbClr>
                  </a:outerShdw>
                </a:effectLst>
              </a:rPr>
              <a:t>CONTROLLED UNCLASSIFIED INFORMATION </a:t>
            </a:r>
          </a:p>
        </p:txBody>
      </p:sp>
    </p:spTree>
    <p:extLst>
      <p:ext uri="{BB962C8B-B14F-4D97-AF65-F5344CB8AC3E}">
        <p14:creationId xmlns:p14="http://schemas.microsoft.com/office/powerpoint/2010/main" val="263334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2">
    <p:spTree>
      <p:nvGrpSpPr>
        <p:cNvPr id="1" name=""/>
        <p:cNvGrpSpPr/>
        <p:nvPr/>
      </p:nvGrpSpPr>
      <p:grpSpPr>
        <a:xfrm>
          <a:off x="0" y="0"/>
          <a:ext cx="0" cy="0"/>
          <a:chOff x="0" y="0"/>
          <a:chExt cx="0" cy="0"/>
        </a:xfrm>
      </p:grpSpPr>
      <p:sp>
        <p:nvSpPr>
          <p:cNvPr id="2" name="Title 1"/>
          <p:cNvSpPr>
            <a:spLocks noGrp="1"/>
          </p:cNvSpPr>
          <p:nvPr>
            <p:ph type="title"/>
          </p:nvPr>
        </p:nvSpPr>
        <p:spPr>
          <a:xfrm>
            <a:off x="457200" y="3060700"/>
            <a:ext cx="8229600" cy="736600"/>
          </a:xfrm>
        </p:spPr>
        <p:txBody>
          <a:bodyPr/>
          <a:lstStyle>
            <a:lvl1pPr>
              <a:defRPr b="1"/>
            </a:lvl1pPr>
          </a:lstStyle>
          <a:p>
            <a:r>
              <a:rPr lang="en-US"/>
              <a:t>Click to edit Master title style</a:t>
            </a:r>
          </a:p>
        </p:txBody>
      </p:sp>
      <p:sp>
        <p:nvSpPr>
          <p:cNvPr id="3" name="TextBox 9"/>
          <p:cNvSpPr txBox="1">
            <a:spLocks noChangeArrowheads="1"/>
          </p:cNvSpPr>
          <p:nvPr userDrawn="1"/>
        </p:nvSpPr>
        <p:spPr bwMode="auto">
          <a:xfrm>
            <a:off x="2408996" y="6488668"/>
            <a:ext cx="43260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350" b="1">
                <a:solidFill>
                  <a:srgbClr val="00B050"/>
                </a:solidFill>
                <a:effectLst>
                  <a:outerShdw blurRad="38100" dist="38100" dir="2700000" algn="tl">
                    <a:srgbClr val="000000">
                      <a:alpha val="43137"/>
                    </a:srgbClr>
                  </a:outerShdw>
                </a:effectLst>
              </a:rPr>
              <a:t>CONTROLLED UNCLASSIFIED INFORMATION </a:t>
            </a:r>
          </a:p>
        </p:txBody>
      </p:sp>
    </p:spTree>
    <p:extLst>
      <p:ext uri="{BB962C8B-B14F-4D97-AF65-F5344CB8AC3E}">
        <p14:creationId xmlns:p14="http://schemas.microsoft.com/office/powerpoint/2010/main" val="222463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5570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cxnSp>
        <p:nvCxnSpPr>
          <p:cNvPr id="6" name="Straight Connector 5"/>
          <p:cNvCxnSpPr/>
          <p:nvPr userDrawn="1"/>
        </p:nvCxnSpPr>
        <p:spPr>
          <a:xfrm rot="5400000">
            <a:off x="2286000" y="3733800"/>
            <a:ext cx="457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9600" y="3710730"/>
            <a:ext cx="7924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9"/>
          <p:cNvSpPr txBox="1">
            <a:spLocks noChangeArrowheads="1"/>
          </p:cNvSpPr>
          <p:nvPr userDrawn="1"/>
        </p:nvSpPr>
        <p:spPr bwMode="auto">
          <a:xfrm>
            <a:off x="2408996" y="6488668"/>
            <a:ext cx="432600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350" b="1">
                <a:solidFill>
                  <a:srgbClr val="00B050"/>
                </a:solidFill>
                <a:effectLst>
                  <a:outerShdw blurRad="38100" dist="38100" dir="2700000" algn="tl">
                    <a:srgbClr val="000000">
                      <a:alpha val="43137"/>
                    </a:srgbClr>
                  </a:outerShdw>
                </a:effectLst>
              </a:rPr>
              <a:t>CONTROLLED UNCLASSIFIED INFORMATION </a:t>
            </a:r>
          </a:p>
        </p:txBody>
      </p:sp>
    </p:spTree>
    <p:extLst>
      <p:ext uri="{BB962C8B-B14F-4D97-AF65-F5344CB8AC3E}">
        <p14:creationId xmlns:p14="http://schemas.microsoft.com/office/powerpoint/2010/main" val="1049980412"/>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6D59B-1E4B-4996-AE68-9022828F6990}" type="datetimeFigureOut">
              <a:rPr lang="en-US" smtClean="0"/>
              <a:t>1/21/2026</a:t>
            </a:fld>
            <a:endParaRPr lang="en-US"/>
          </a:p>
        </p:txBody>
      </p:sp>
      <p:sp>
        <p:nvSpPr>
          <p:cNvPr id="3" name="Footer Placeholder 2"/>
          <p:cNvSpPr>
            <a:spLocks noGrp="1"/>
          </p:cNvSpPr>
          <p:nvPr>
            <p:ph type="ftr" sz="quarter" idx="11"/>
          </p:nvPr>
        </p:nvSpPr>
        <p:spPr>
          <a:xfrm>
            <a:off x="2438400" y="6477000"/>
            <a:ext cx="4267200" cy="30480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3383FDF-BB92-4B61-8E29-B2B388EACFC7}" type="slidenum">
              <a:rPr lang="en-US" smtClean="0"/>
              <a:t>‹#›</a:t>
            </a:fld>
            <a:endParaRPr lang="en-US"/>
          </a:p>
        </p:txBody>
      </p:sp>
      <p:pic>
        <p:nvPicPr>
          <p:cNvPr id="5" name="Picture 4"/>
          <p:cNvPicPr>
            <a:picLocks noChangeAspect="1"/>
          </p:cNvPicPr>
          <p:nvPr userDrawn="1"/>
        </p:nvPicPr>
        <p:blipFill>
          <a:blip r:embed="rId2"/>
          <a:stretch>
            <a:fillRect/>
          </a:stretch>
        </p:blipFill>
        <p:spPr>
          <a:xfrm>
            <a:off x="1" y="0"/>
            <a:ext cx="795247" cy="900777"/>
          </a:xfrm>
          <a:prstGeom prst="rect">
            <a:avLst/>
          </a:prstGeom>
        </p:spPr>
      </p:pic>
      <p:pic>
        <p:nvPicPr>
          <p:cNvPr id="6" name="Picture 5"/>
          <p:cNvPicPr>
            <a:picLocks noChangeAspect="1"/>
          </p:cNvPicPr>
          <p:nvPr userDrawn="1"/>
        </p:nvPicPr>
        <p:blipFill>
          <a:blip r:embed="rId3"/>
          <a:stretch>
            <a:fillRect/>
          </a:stretch>
        </p:blipFill>
        <p:spPr>
          <a:xfrm>
            <a:off x="8260827" y="0"/>
            <a:ext cx="883174" cy="877104"/>
          </a:xfrm>
          <a:prstGeom prst="rect">
            <a:avLst/>
          </a:prstGeom>
        </p:spPr>
      </p:pic>
      <p:cxnSp>
        <p:nvCxnSpPr>
          <p:cNvPr id="7" name="Straight Connector 6"/>
          <p:cNvCxnSpPr/>
          <p:nvPr userDrawn="1"/>
        </p:nvCxnSpPr>
        <p:spPr>
          <a:xfrm>
            <a:off x="795248" y="877104"/>
            <a:ext cx="7465579" cy="0"/>
          </a:xfrm>
          <a:prstGeom prst="line">
            <a:avLst/>
          </a:prstGeom>
          <a:ln w="25400">
            <a:gradFill flip="none" rotWithShape="1">
              <a:gsLst>
                <a:gs pos="0">
                  <a:srgbClr val="C00000"/>
                </a:gs>
                <a:gs pos="44000">
                  <a:srgbClr val="FF0000"/>
                </a:gs>
                <a:gs pos="81000">
                  <a:srgbClr val="FFC000"/>
                </a:gs>
                <a:gs pos="100000">
                  <a:srgbClr val="FFFF00"/>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68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38400" y="6477000"/>
            <a:ext cx="4267200" cy="304800"/>
          </a:xfrm>
          <a:prstGeom prst="rect">
            <a:avLst/>
          </a:prstGeom>
        </p:spPr>
        <p:txBody>
          <a:bodyPr/>
          <a:lstStyle/>
          <a:p>
            <a:r>
              <a:rPr lang="en-US"/>
              <a:t>CUI</a:t>
            </a:r>
          </a:p>
        </p:txBody>
      </p:sp>
      <p:pic>
        <p:nvPicPr>
          <p:cNvPr id="7" name="Picture 6"/>
          <p:cNvPicPr>
            <a:picLocks noChangeAspect="1"/>
          </p:cNvPicPr>
          <p:nvPr userDrawn="1"/>
        </p:nvPicPr>
        <p:blipFill>
          <a:blip r:embed="rId2"/>
          <a:stretch>
            <a:fillRect/>
          </a:stretch>
        </p:blipFill>
        <p:spPr>
          <a:xfrm>
            <a:off x="1" y="0"/>
            <a:ext cx="795247" cy="900777"/>
          </a:xfrm>
          <a:prstGeom prst="rect">
            <a:avLst/>
          </a:prstGeom>
        </p:spPr>
      </p:pic>
      <p:pic>
        <p:nvPicPr>
          <p:cNvPr id="8" name="Picture 7"/>
          <p:cNvPicPr>
            <a:picLocks noChangeAspect="1"/>
          </p:cNvPicPr>
          <p:nvPr userDrawn="1"/>
        </p:nvPicPr>
        <p:blipFill>
          <a:blip r:embed="rId3"/>
          <a:stretch>
            <a:fillRect/>
          </a:stretch>
        </p:blipFill>
        <p:spPr>
          <a:xfrm>
            <a:off x="8260827" y="0"/>
            <a:ext cx="883174" cy="877104"/>
          </a:xfrm>
          <a:prstGeom prst="rect">
            <a:avLst/>
          </a:prstGeom>
        </p:spPr>
      </p:pic>
      <p:sp>
        <p:nvSpPr>
          <p:cNvPr id="6" name="bk object 16"/>
          <p:cNvSpPr/>
          <p:nvPr userDrawn="1"/>
        </p:nvSpPr>
        <p:spPr>
          <a:xfrm>
            <a:off x="857964" y="857963"/>
            <a:ext cx="7424141" cy="0"/>
          </a:xfrm>
          <a:custGeom>
            <a:avLst/>
            <a:gdLst/>
            <a:ahLst/>
            <a:cxnLst/>
            <a:rect l="l" t="t" r="r" b="b"/>
            <a:pathLst>
              <a:path w="7919084">
                <a:moveTo>
                  <a:pt x="0" y="0"/>
                </a:moveTo>
                <a:lnTo>
                  <a:pt x="7918704" y="0"/>
                </a:lnTo>
              </a:path>
            </a:pathLst>
          </a:custGeom>
          <a:ln w="38100">
            <a:solidFill>
              <a:srgbClr val="FF0000"/>
            </a:solidFill>
          </a:ln>
        </p:spPr>
        <p:txBody>
          <a:bodyPr wrap="square" lIns="0" tIns="0" rIns="0" bIns="0" rtlCol="0"/>
          <a:lstStyle/>
          <a:p>
            <a:endParaRPr sz="1265"/>
          </a:p>
        </p:txBody>
      </p:sp>
    </p:spTree>
    <p:extLst>
      <p:ext uri="{BB962C8B-B14F-4D97-AF65-F5344CB8AC3E}">
        <p14:creationId xmlns:p14="http://schemas.microsoft.com/office/powerpoint/2010/main" val="331792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66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275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459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xfrm>
            <a:off x="2438400" y="6477000"/>
            <a:ext cx="4267200" cy="304800"/>
          </a:xfrm>
          <a:prstGeom prst="rect">
            <a:avLst/>
          </a:prstGeom>
          <a:ln/>
        </p:spPr>
        <p:txBody>
          <a:bodyPr/>
          <a:lstStyle>
            <a:lvl1pPr>
              <a:defRPr/>
            </a:lvl1pPr>
          </a:lstStyle>
          <a:p>
            <a:pPr>
              <a:defRPr/>
            </a:pPr>
            <a:r>
              <a:rPr lang="en-US" altLang="ja-JP"/>
              <a:t>CONTROLLED UNCLASSIFIED INFORMATION </a:t>
            </a:r>
          </a:p>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78585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4495800" y="990600"/>
            <a:ext cx="0" cy="5486400"/>
          </a:xfrm>
          <a:prstGeom prst="line">
            <a:avLst/>
          </a:prstGeom>
          <a:noFill/>
          <a:ln w="38100">
            <a:solidFill>
              <a:srgbClr val="FF0000"/>
            </a:solidFill>
            <a:round/>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a:endParaRPr>
          </a:p>
        </p:txBody>
      </p:sp>
      <p:sp>
        <p:nvSpPr>
          <p:cNvPr id="4" name="Line 3"/>
          <p:cNvSpPr>
            <a:spLocks noChangeShapeType="1"/>
          </p:cNvSpPr>
          <p:nvPr userDrawn="1"/>
        </p:nvSpPr>
        <p:spPr bwMode="auto">
          <a:xfrm>
            <a:off x="33338" y="3886200"/>
            <a:ext cx="9067800" cy="0"/>
          </a:xfrm>
          <a:prstGeom prst="line">
            <a:avLst/>
          </a:prstGeom>
          <a:noFill/>
          <a:ln w="38100">
            <a:solidFill>
              <a:srgbClr val="FF0000"/>
            </a:solidFill>
            <a:round/>
            <a:headEnd/>
            <a:tailEnd/>
          </a:ln>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a:endParaRPr>
          </a:p>
        </p:txBody>
      </p:sp>
      <p:sp>
        <p:nvSpPr>
          <p:cNvPr id="7" name="Rectangle 4"/>
          <p:cNvSpPr>
            <a:spLocks noGrp="1" noChangeArrowheads="1"/>
          </p:cNvSpPr>
          <p:nvPr>
            <p:ph type="dt" sz="half" idx="10"/>
          </p:nvPr>
        </p:nvSpPr>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xfrm>
            <a:off x="2438400" y="6477000"/>
            <a:ext cx="4267200" cy="304800"/>
          </a:xfrm>
          <a:prstGeom prst="rect">
            <a:avLst/>
          </a:prstGeom>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p:txBody>
          <a:bodyPr/>
          <a:lstStyle>
            <a:lvl1pPr>
              <a:defRPr/>
            </a:lvl1pPr>
          </a:lstStyle>
          <a:p>
            <a:pPr>
              <a:defRPr/>
            </a:pPr>
            <a:r>
              <a:rPr lang="en-US"/>
              <a:t>‹#›</a:t>
            </a:r>
          </a:p>
        </p:txBody>
      </p:sp>
      <p:sp>
        <p:nvSpPr>
          <p:cNvPr id="10" name="Title 1"/>
          <p:cNvSpPr>
            <a:spLocks noGrp="1"/>
          </p:cNvSpPr>
          <p:nvPr>
            <p:ph type="title"/>
          </p:nvPr>
        </p:nvSpPr>
        <p:spPr>
          <a:xfrm>
            <a:off x="0" y="304800"/>
            <a:ext cx="9144000" cy="609600"/>
          </a:xfrm>
        </p:spPr>
        <p:txBody>
          <a:bodyPr/>
          <a:lstStyle/>
          <a:p>
            <a:r>
              <a:rPr lang="en-US"/>
              <a:t>Click to edit Master title style</a:t>
            </a:r>
          </a:p>
        </p:txBody>
      </p:sp>
    </p:spTree>
    <p:extLst>
      <p:ext uri="{BB962C8B-B14F-4D97-AF65-F5344CB8AC3E}">
        <p14:creationId xmlns:p14="http://schemas.microsoft.com/office/powerpoint/2010/main" val="209646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Footer Placeholder 5"/>
          <p:cNvSpPr>
            <a:spLocks noGrp="1" noChangeArrowheads="1"/>
          </p:cNvSpPr>
          <p:nvPr>
            <p:ph type="ftr" sz="quarter" idx="11"/>
          </p:nvPr>
        </p:nvSpPr>
        <p:spPr>
          <a:xfrm>
            <a:off x="2438400" y="6477000"/>
            <a:ext cx="4267200" cy="304800"/>
          </a:xfrm>
          <a:prstGeom prst="rect">
            <a:avLst/>
          </a:prstGeom>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39217499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34" Type="http://schemas.openxmlformats.org/officeDocument/2006/relationships/image" Target="../media/image2.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image" Target="../media/image1.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762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050">
                <a:solidFill>
                  <a:srgbClr val="000000"/>
                </a:solidFill>
                <a:latin typeface="+mn-lt"/>
                <a:ea typeface="ＭＳ Ｐゴシック" pitchFamily="34" charset="-128"/>
                <a:cs typeface="+mn-cs"/>
              </a:defRPr>
            </a:lvl1pPr>
          </a:lstStyle>
          <a:p>
            <a:pPr>
              <a:defRPr/>
            </a:pPr>
            <a:endParaRPr lang="en-US" altLang="ja-JP"/>
          </a:p>
        </p:txBody>
      </p:sp>
      <p:sp>
        <p:nvSpPr>
          <p:cNvPr id="13317" name="Rectangle 5"/>
          <p:cNvSpPr>
            <a:spLocks noGrp="1" noChangeArrowheads="1"/>
          </p:cNvSpPr>
          <p:nvPr>
            <p:ph type="ftr" sz="quarter" idx="3"/>
          </p:nvPr>
        </p:nvSpPr>
        <p:spPr bwMode="auto">
          <a:xfrm>
            <a:off x="2438400" y="6477000"/>
            <a:ext cx="426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defRPr sz="900" b="1">
                <a:solidFill>
                  <a:srgbClr val="00CC00"/>
                </a:solidFill>
                <a:latin typeface="+mn-lt"/>
                <a:ea typeface="ＭＳ Ｐゴシック" pitchFamily="34" charset="-128"/>
                <a:cs typeface="+mn-cs"/>
              </a:defRPr>
            </a:lvl1pPr>
          </a:lstStyle>
          <a:p>
            <a:pPr>
              <a:defRPr/>
            </a:pPr>
            <a:r>
              <a:rPr lang="en-US" altLang="ja-JP"/>
              <a:t>CONTROLLED UNCLASSIFIED INFORMATION </a:t>
            </a:r>
          </a:p>
        </p:txBody>
      </p:sp>
      <p:sp>
        <p:nvSpPr>
          <p:cNvPr id="13318" name="Rectangle 6"/>
          <p:cNvSpPr>
            <a:spLocks noGrp="1" noChangeArrowheads="1"/>
          </p:cNvSpPr>
          <p:nvPr>
            <p:ph type="sldNum" sz="quarter" idx="4"/>
          </p:nvPr>
        </p:nvSpPr>
        <p:spPr bwMode="auto">
          <a:xfrm>
            <a:off x="65532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050">
                <a:solidFill>
                  <a:srgbClr val="000000"/>
                </a:solidFill>
                <a:latin typeface="+mn-lt"/>
                <a:cs typeface="+mn-cs"/>
              </a:defRPr>
            </a:lvl1pPr>
          </a:lstStyle>
          <a:p>
            <a:pPr>
              <a:defRPr/>
            </a:pPr>
            <a:r>
              <a:rPr lang="en-US"/>
              <a:t>‹#›</a:t>
            </a:r>
          </a:p>
        </p:txBody>
      </p:sp>
    </p:spTree>
    <p:extLst>
      <p:ext uri="{BB962C8B-B14F-4D97-AF65-F5344CB8AC3E}">
        <p14:creationId xmlns:p14="http://schemas.microsoft.com/office/powerpoint/2010/main" val="2350560158"/>
      </p:ext>
    </p:extLst>
  </p:cSld>
  <p:clrMap bg1="lt1" tx1="dk1" bg2="lt2" tx2="dk2" accent1="accent1" accent2="accent2" accent3="accent3" accent4="accent4" accent5="accent5" accent6="accent6" hlink="hlink" folHlink="folHlink"/>
  <p:sldLayoutIdLst>
    <p:sldLayoutId id="2147483757" r:id="rId1"/>
  </p:sldLayoutIdLst>
  <p:hf sldNum="0" hdr="0" dt="0"/>
  <p:txStyles>
    <p:titleStyle>
      <a:lvl1pPr algn="ctr" rtl="0" eaLnBrk="0" fontAlgn="base" hangingPunct="0">
        <a:spcBef>
          <a:spcPct val="0"/>
        </a:spcBef>
        <a:spcAft>
          <a:spcPct val="0"/>
        </a:spcAft>
        <a:defRPr sz="3300" kern="1200">
          <a:solidFill>
            <a:srgbClr val="0000FF"/>
          </a:solidFill>
          <a:latin typeface="+mj-lt"/>
          <a:ea typeface="+mj-ea"/>
          <a:cs typeface="+mj-cs"/>
        </a:defRPr>
      </a:lvl1pPr>
      <a:lvl2pPr algn="ctr" rtl="0" eaLnBrk="0" fontAlgn="base" hangingPunct="0">
        <a:spcBef>
          <a:spcPct val="0"/>
        </a:spcBef>
        <a:spcAft>
          <a:spcPct val="0"/>
        </a:spcAft>
        <a:defRPr sz="3300">
          <a:solidFill>
            <a:srgbClr val="0000FF"/>
          </a:solidFill>
          <a:latin typeface="Arial" pitchFamily="34" charset="0"/>
          <a:cs typeface="Arial" pitchFamily="34" charset="0"/>
        </a:defRPr>
      </a:lvl2pPr>
      <a:lvl3pPr algn="ctr" rtl="0" eaLnBrk="0" fontAlgn="base" hangingPunct="0">
        <a:spcBef>
          <a:spcPct val="0"/>
        </a:spcBef>
        <a:spcAft>
          <a:spcPct val="0"/>
        </a:spcAft>
        <a:defRPr sz="3300">
          <a:solidFill>
            <a:srgbClr val="0000FF"/>
          </a:solidFill>
          <a:latin typeface="Arial" pitchFamily="34" charset="0"/>
          <a:cs typeface="Arial" pitchFamily="34" charset="0"/>
        </a:defRPr>
      </a:lvl3pPr>
      <a:lvl4pPr algn="ctr" rtl="0" eaLnBrk="0" fontAlgn="base" hangingPunct="0">
        <a:spcBef>
          <a:spcPct val="0"/>
        </a:spcBef>
        <a:spcAft>
          <a:spcPct val="0"/>
        </a:spcAft>
        <a:defRPr sz="3300">
          <a:solidFill>
            <a:srgbClr val="0000FF"/>
          </a:solidFill>
          <a:latin typeface="Arial" pitchFamily="34" charset="0"/>
          <a:cs typeface="Arial" pitchFamily="34" charset="0"/>
        </a:defRPr>
      </a:lvl4pPr>
      <a:lvl5pPr algn="ctr" rtl="0" eaLnBrk="0" fontAlgn="base" hangingPunct="0">
        <a:spcBef>
          <a:spcPct val="0"/>
        </a:spcBef>
        <a:spcAft>
          <a:spcPct val="0"/>
        </a:spcAft>
        <a:defRPr sz="3300">
          <a:solidFill>
            <a:srgbClr val="0000FF"/>
          </a:solidFill>
          <a:latin typeface="Arial" pitchFamily="34" charset="0"/>
          <a:cs typeface="Arial" pitchFamily="34" charset="0"/>
        </a:defRPr>
      </a:lvl5pPr>
      <a:lvl6pPr marL="342900" algn="ctr" rtl="0" eaLnBrk="0" fontAlgn="base" hangingPunct="0">
        <a:spcBef>
          <a:spcPct val="0"/>
        </a:spcBef>
        <a:spcAft>
          <a:spcPct val="0"/>
        </a:spcAft>
        <a:defRPr sz="3300">
          <a:solidFill>
            <a:srgbClr val="0000FF"/>
          </a:solidFill>
          <a:latin typeface="Arial" pitchFamily="34" charset="0"/>
          <a:cs typeface="Arial" pitchFamily="34" charset="0"/>
        </a:defRPr>
      </a:lvl6pPr>
      <a:lvl7pPr marL="685800" algn="ctr" rtl="0" eaLnBrk="0" fontAlgn="base" hangingPunct="0">
        <a:spcBef>
          <a:spcPct val="0"/>
        </a:spcBef>
        <a:spcAft>
          <a:spcPct val="0"/>
        </a:spcAft>
        <a:defRPr sz="3300">
          <a:solidFill>
            <a:srgbClr val="0000FF"/>
          </a:solidFill>
          <a:latin typeface="Arial" pitchFamily="34" charset="0"/>
          <a:cs typeface="Arial" pitchFamily="34" charset="0"/>
        </a:defRPr>
      </a:lvl7pPr>
      <a:lvl8pPr marL="1028700" algn="ctr" rtl="0" eaLnBrk="0" fontAlgn="base" hangingPunct="0">
        <a:spcBef>
          <a:spcPct val="0"/>
        </a:spcBef>
        <a:spcAft>
          <a:spcPct val="0"/>
        </a:spcAft>
        <a:defRPr sz="3300">
          <a:solidFill>
            <a:srgbClr val="0000FF"/>
          </a:solidFill>
          <a:latin typeface="Arial" pitchFamily="34" charset="0"/>
          <a:cs typeface="Arial" pitchFamily="34" charset="0"/>
        </a:defRPr>
      </a:lvl8pPr>
      <a:lvl9pPr marL="1371600" algn="ctr" rtl="0" eaLnBrk="0" fontAlgn="base" hangingPunct="0">
        <a:spcBef>
          <a:spcPct val="0"/>
        </a:spcBef>
        <a:spcAft>
          <a:spcPct val="0"/>
        </a:spcAft>
        <a:defRPr sz="3300">
          <a:solidFill>
            <a:srgbClr val="0000FF"/>
          </a:solidFill>
          <a:latin typeface="Arial" pitchFamily="34" charset="0"/>
          <a:cs typeface="Arial" pitchFamily="34" charset="0"/>
        </a:defRPr>
      </a:lvl9pPr>
    </p:titleStyle>
    <p:bodyStyle>
      <a:lvl1pPr marL="257175" indent="-257175" algn="l" rtl="0" eaLnBrk="0" fontAlgn="base" hangingPunct="0">
        <a:spcBef>
          <a:spcPct val="20000"/>
        </a:spcBef>
        <a:spcAft>
          <a:spcPct val="0"/>
        </a:spcAft>
        <a:buClr>
          <a:srgbClr val="FF0000"/>
        </a:buClr>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rgbClr val="FF0000"/>
        </a:buClr>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rgbClr val="FF0000"/>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lr>
          <a:srgbClr val="FF0000"/>
        </a:buClr>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lr>
          <a:srgbClr val="FF0000"/>
        </a:buClr>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0480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762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050">
                <a:solidFill>
                  <a:srgbClr val="000000"/>
                </a:solidFill>
                <a:latin typeface="+mn-lt"/>
                <a:ea typeface="ＭＳ Ｐゴシック" pitchFamily="34" charset="-128"/>
                <a:cs typeface="+mn-cs"/>
              </a:defRPr>
            </a:lvl1pPr>
          </a:lstStyle>
          <a:p>
            <a:pPr>
              <a:defRPr/>
            </a:pPr>
            <a:endParaRPr lang="en-US" altLang="ja-JP"/>
          </a:p>
        </p:txBody>
      </p:sp>
      <p:sp>
        <p:nvSpPr>
          <p:cNvPr id="13318" name="Rectangle 6"/>
          <p:cNvSpPr>
            <a:spLocks noGrp="1" noChangeArrowheads="1"/>
          </p:cNvSpPr>
          <p:nvPr>
            <p:ph type="sldNum" sz="quarter" idx="4"/>
          </p:nvPr>
        </p:nvSpPr>
        <p:spPr bwMode="auto">
          <a:xfrm>
            <a:off x="65532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050">
                <a:solidFill>
                  <a:srgbClr val="000000"/>
                </a:solidFill>
                <a:latin typeface="+mn-lt"/>
                <a:cs typeface="+mn-cs"/>
              </a:defRPr>
            </a:lvl1pPr>
          </a:lstStyle>
          <a:p>
            <a:pPr>
              <a:defRPr/>
            </a:pPr>
            <a:r>
              <a:rPr lang="en-US"/>
              <a:t>‹#›</a:t>
            </a:r>
          </a:p>
        </p:txBody>
      </p:sp>
      <p:sp>
        <p:nvSpPr>
          <p:cNvPr id="13320" name="Line 8"/>
          <p:cNvSpPr>
            <a:spLocks noChangeShapeType="1"/>
          </p:cNvSpPr>
          <p:nvPr/>
        </p:nvSpPr>
        <p:spPr bwMode="auto">
          <a:xfrm>
            <a:off x="1295400" y="990600"/>
            <a:ext cx="6629400" cy="0"/>
          </a:xfrm>
          <a:prstGeom prst="line">
            <a:avLst/>
          </a:prstGeom>
          <a:noFill/>
          <a:ln w="28575">
            <a:solidFill>
              <a:srgbClr val="FF0000"/>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Arial"/>
            </a:endParaRPr>
          </a:p>
        </p:txBody>
      </p:sp>
      <p:pic>
        <p:nvPicPr>
          <p:cNvPr id="10" name="Picture 9" descr="A picture containing text, sign, flag&#10;&#10;AI-generated content may be incorrect.">
            <a:extLst>
              <a:ext uri="{FF2B5EF4-FFF2-40B4-BE49-F238E27FC236}">
                <a16:creationId xmlns:a16="http://schemas.microsoft.com/office/drawing/2014/main" id="{28FBBA83-25CA-E16A-35DF-EDEF964B57E0}"/>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657333" y="197405"/>
            <a:ext cx="1410467" cy="1097995"/>
          </a:xfrm>
          <a:prstGeom prst="rect">
            <a:avLst/>
          </a:prstGeom>
        </p:spPr>
      </p:pic>
      <p:pic>
        <p:nvPicPr>
          <p:cNvPr id="8" name="Picture 7" descr="A picture containing text, gambling house, sign&#10;&#10;AI-generated content may be incorrect.">
            <a:extLst>
              <a:ext uri="{FF2B5EF4-FFF2-40B4-BE49-F238E27FC236}">
                <a16:creationId xmlns:a16="http://schemas.microsoft.com/office/drawing/2014/main" id="{55FDD646-817D-DDCB-B438-D8882633E1E4}"/>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3962" y="76200"/>
            <a:ext cx="1822648" cy="1301891"/>
          </a:xfrm>
          <a:prstGeom prst="rect">
            <a:avLst/>
          </a:prstGeom>
        </p:spPr>
      </p:pic>
    </p:spTree>
    <p:extLst>
      <p:ext uri="{BB962C8B-B14F-4D97-AF65-F5344CB8AC3E}">
        <p14:creationId xmlns:p14="http://schemas.microsoft.com/office/powerpoint/2010/main" val="8625183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71" r:id="rId8"/>
    <p:sldLayoutId id="2147483772" r:id="rId9"/>
    <p:sldLayoutId id="2147483776" r:id="rId10"/>
    <p:sldLayoutId id="2147483777" r:id="rId11"/>
    <p:sldLayoutId id="2147483778" r:id="rId12"/>
    <p:sldLayoutId id="2147483779" r:id="rId13"/>
    <p:sldLayoutId id="2147483780"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85" r:id="rId23"/>
    <p:sldLayoutId id="2147483786" r:id="rId24"/>
    <p:sldLayoutId id="2147483767" r:id="rId25"/>
    <p:sldLayoutId id="2147483768" r:id="rId26"/>
    <p:sldLayoutId id="2147483769" r:id="rId27"/>
    <p:sldLayoutId id="2147483770" r:id="rId28"/>
    <p:sldLayoutId id="2147483773" r:id="rId29"/>
    <p:sldLayoutId id="2147483774" r:id="rId30"/>
    <p:sldLayoutId id="2147483775" r:id="rId31"/>
  </p:sldLayoutIdLst>
  <p:hf sldNum="0" hdr="0" dt="0"/>
  <p:txStyles>
    <p:titleStyle>
      <a:lvl1pPr algn="ctr" rtl="0" eaLnBrk="0" fontAlgn="base" hangingPunct="0">
        <a:spcBef>
          <a:spcPct val="0"/>
        </a:spcBef>
        <a:spcAft>
          <a:spcPct val="0"/>
        </a:spcAft>
        <a:defRPr sz="3300" kern="1200">
          <a:solidFill>
            <a:srgbClr val="0000FF"/>
          </a:solidFill>
          <a:latin typeface="+mj-lt"/>
          <a:ea typeface="+mj-ea"/>
          <a:cs typeface="+mj-cs"/>
        </a:defRPr>
      </a:lvl1pPr>
      <a:lvl2pPr algn="ctr" rtl="0" eaLnBrk="0" fontAlgn="base" hangingPunct="0">
        <a:spcBef>
          <a:spcPct val="0"/>
        </a:spcBef>
        <a:spcAft>
          <a:spcPct val="0"/>
        </a:spcAft>
        <a:defRPr sz="3300">
          <a:solidFill>
            <a:srgbClr val="0000FF"/>
          </a:solidFill>
          <a:latin typeface="Arial" pitchFamily="34" charset="0"/>
          <a:cs typeface="Arial" pitchFamily="34" charset="0"/>
        </a:defRPr>
      </a:lvl2pPr>
      <a:lvl3pPr algn="ctr" rtl="0" eaLnBrk="0" fontAlgn="base" hangingPunct="0">
        <a:spcBef>
          <a:spcPct val="0"/>
        </a:spcBef>
        <a:spcAft>
          <a:spcPct val="0"/>
        </a:spcAft>
        <a:defRPr sz="3300">
          <a:solidFill>
            <a:srgbClr val="0000FF"/>
          </a:solidFill>
          <a:latin typeface="Arial" pitchFamily="34" charset="0"/>
          <a:cs typeface="Arial" pitchFamily="34" charset="0"/>
        </a:defRPr>
      </a:lvl3pPr>
      <a:lvl4pPr algn="ctr" rtl="0" eaLnBrk="0" fontAlgn="base" hangingPunct="0">
        <a:spcBef>
          <a:spcPct val="0"/>
        </a:spcBef>
        <a:spcAft>
          <a:spcPct val="0"/>
        </a:spcAft>
        <a:defRPr sz="3300">
          <a:solidFill>
            <a:srgbClr val="0000FF"/>
          </a:solidFill>
          <a:latin typeface="Arial" pitchFamily="34" charset="0"/>
          <a:cs typeface="Arial" pitchFamily="34" charset="0"/>
        </a:defRPr>
      </a:lvl4pPr>
      <a:lvl5pPr algn="ctr" rtl="0" eaLnBrk="0" fontAlgn="base" hangingPunct="0">
        <a:spcBef>
          <a:spcPct val="0"/>
        </a:spcBef>
        <a:spcAft>
          <a:spcPct val="0"/>
        </a:spcAft>
        <a:defRPr sz="3300">
          <a:solidFill>
            <a:srgbClr val="0000FF"/>
          </a:solidFill>
          <a:latin typeface="Arial" pitchFamily="34" charset="0"/>
          <a:cs typeface="Arial" pitchFamily="34" charset="0"/>
        </a:defRPr>
      </a:lvl5pPr>
      <a:lvl6pPr marL="342900" algn="ctr" rtl="0" eaLnBrk="0" fontAlgn="base" hangingPunct="0">
        <a:spcBef>
          <a:spcPct val="0"/>
        </a:spcBef>
        <a:spcAft>
          <a:spcPct val="0"/>
        </a:spcAft>
        <a:defRPr sz="3300">
          <a:solidFill>
            <a:srgbClr val="0000FF"/>
          </a:solidFill>
          <a:latin typeface="Arial" pitchFamily="34" charset="0"/>
          <a:cs typeface="Arial" pitchFamily="34" charset="0"/>
        </a:defRPr>
      </a:lvl6pPr>
      <a:lvl7pPr marL="685800" algn="ctr" rtl="0" eaLnBrk="0" fontAlgn="base" hangingPunct="0">
        <a:spcBef>
          <a:spcPct val="0"/>
        </a:spcBef>
        <a:spcAft>
          <a:spcPct val="0"/>
        </a:spcAft>
        <a:defRPr sz="3300">
          <a:solidFill>
            <a:srgbClr val="0000FF"/>
          </a:solidFill>
          <a:latin typeface="Arial" pitchFamily="34" charset="0"/>
          <a:cs typeface="Arial" pitchFamily="34" charset="0"/>
        </a:defRPr>
      </a:lvl7pPr>
      <a:lvl8pPr marL="1028700" algn="ctr" rtl="0" eaLnBrk="0" fontAlgn="base" hangingPunct="0">
        <a:spcBef>
          <a:spcPct val="0"/>
        </a:spcBef>
        <a:spcAft>
          <a:spcPct val="0"/>
        </a:spcAft>
        <a:defRPr sz="3300">
          <a:solidFill>
            <a:srgbClr val="0000FF"/>
          </a:solidFill>
          <a:latin typeface="Arial" pitchFamily="34" charset="0"/>
          <a:cs typeface="Arial" pitchFamily="34" charset="0"/>
        </a:defRPr>
      </a:lvl8pPr>
      <a:lvl9pPr marL="1371600" algn="ctr" rtl="0" eaLnBrk="0" fontAlgn="base" hangingPunct="0">
        <a:spcBef>
          <a:spcPct val="0"/>
        </a:spcBef>
        <a:spcAft>
          <a:spcPct val="0"/>
        </a:spcAft>
        <a:defRPr sz="3300">
          <a:solidFill>
            <a:srgbClr val="0000FF"/>
          </a:solidFill>
          <a:latin typeface="Arial" pitchFamily="34" charset="0"/>
          <a:cs typeface="Arial" pitchFamily="34" charset="0"/>
        </a:defRPr>
      </a:lvl9pPr>
    </p:titleStyle>
    <p:bodyStyle>
      <a:lvl1pPr marL="257175" indent="-257175" algn="l" rtl="0" eaLnBrk="0" fontAlgn="base" hangingPunct="0">
        <a:spcBef>
          <a:spcPct val="20000"/>
        </a:spcBef>
        <a:spcAft>
          <a:spcPct val="0"/>
        </a:spcAft>
        <a:buClr>
          <a:srgbClr val="FF0000"/>
        </a:buClr>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rgbClr val="FF0000"/>
        </a:buClr>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rgbClr val="FF0000"/>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lr>
          <a:srgbClr val="FF0000"/>
        </a:buClr>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lr>
          <a:srgbClr val="FF0000"/>
        </a:buClr>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usmcu.edu/Academic-Programs/Lejeune-Leadership-Institute/Marine-Leader-Development/"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8807D7-33AC-B3E5-9C2A-8D0EBE0D6ED9}"/>
              </a:ext>
            </a:extLst>
          </p:cNvPr>
          <p:cNvSpPr>
            <a:spLocks noGrp="1"/>
          </p:cNvSpPr>
          <p:nvPr>
            <p:ph type="ctrTitle"/>
          </p:nvPr>
        </p:nvSpPr>
        <p:spPr/>
        <p:txBody>
          <a:bodyPr/>
          <a:lstStyle/>
          <a:p>
            <a:r>
              <a:rPr lang="en-US" sz="4400" dirty="0">
                <a:solidFill>
                  <a:srgbClr val="FF0000"/>
                </a:solidFill>
                <a:latin typeface="Times New Roman" panose="02020603050405020304" pitchFamily="18" charset="0"/>
                <a:cs typeface="Times New Roman" panose="02020603050405020304" pitchFamily="18" charset="0"/>
              </a:rPr>
              <a:t>Marine Leader Development</a:t>
            </a:r>
            <a:br>
              <a:rPr lang="en-US" sz="48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MCO 1500.61</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 name="Title 4">
            <a:extLst>
              <a:ext uri="{FF2B5EF4-FFF2-40B4-BE49-F238E27FC236}">
                <a16:creationId xmlns:a16="http://schemas.microsoft.com/office/drawing/2014/main" id="{7F9210C1-FF3E-6538-B95D-9ADC217C0825}"/>
              </a:ext>
            </a:extLst>
          </p:cNvPr>
          <p:cNvSpPr txBox="1">
            <a:spLocks/>
          </p:cNvSpPr>
          <p:nvPr/>
        </p:nvSpPr>
        <p:spPr bwMode="auto">
          <a:xfrm>
            <a:off x="685800" y="4450742"/>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kern="1200">
                <a:solidFill>
                  <a:srgbClr val="0000FF"/>
                </a:solidFill>
                <a:latin typeface="+mj-lt"/>
                <a:ea typeface="+mj-ea"/>
                <a:cs typeface="+mj-cs"/>
              </a:defRPr>
            </a:lvl1pPr>
            <a:lvl2pPr algn="ctr" rtl="0" eaLnBrk="0" fontAlgn="base" hangingPunct="0">
              <a:spcBef>
                <a:spcPct val="0"/>
              </a:spcBef>
              <a:spcAft>
                <a:spcPct val="0"/>
              </a:spcAft>
              <a:defRPr sz="3300">
                <a:solidFill>
                  <a:srgbClr val="0000FF"/>
                </a:solidFill>
                <a:latin typeface="Arial" pitchFamily="34" charset="0"/>
                <a:cs typeface="Arial" pitchFamily="34" charset="0"/>
              </a:defRPr>
            </a:lvl2pPr>
            <a:lvl3pPr algn="ctr" rtl="0" eaLnBrk="0" fontAlgn="base" hangingPunct="0">
              <a:spcBef>
                <a:spcPct val="0"/>
              </a:spcBef>
              <a:spcAft>
                <a:spcPct val="0"/>
              </a:spcAft>
              <a:defRPr sz="3300">
                <a:solidFill>
                  <a:srgbClr val="0000FF"/>
                </a:solidFill>
                <a:latin typeface="Arial" pitchFamily="34" charset="0"/>
                <a:cs typeface="Arial" pitchFamily="34" charset="0"/>
              </a:defRPr>
            </a:lvl3pPr>
            <a:lvl4pPr algn="ctr" rtl="0" eaLnBrk="0" fontAlgn="base" hangingPunct="0">
              <a:spcBef>
                <a:spcPct val="0"/>
              </a:spcBef>
              <a:spcAft>
                <a:spcPct val="0"/>
              </a:spcAft>
              <a:defRPr sz="3300">
                <a:solidFill>
                  <a:srgbClr val="0000FF"/>
                </a:solidFill>
                <a:latin typeface="Arial" pitchFamily="34" charset="0"/>
                <a:cs typeface="Arial" pitchFamily="34" charset="0"/>
              </a:defRPr>
            </a:lvl4pPr>
            <a:lvl5pPr algn="ctr" rtl="0" eaLnBrk="0" fontAlgn="base" hangingPunct="0">
              <a:spcBef>
                <a:spcPct val="0"/>
              </a:spcBef>
              <a:spcAft>
                <a:spcPct val="0"/>
              </a:spcAft>
              <a:defRPr sz="3300">
                <a:solidFill>
                  <a:srgbClr val="0000FF"/>
                </a:solidFill>
                <a:latin typeface="Arial" pitchFamily="34" charset="0"/>
                <a:cs typeface="Arial" pitchFamily="34" charset="0"/>
              </a:defRPr>
            </a:lvl5pPr>
            <a:lvl6pPr marL="342900" algn="ctr" rtl="0" eaLnBrk="0" fontAlgn="base" hangingPunct="0">
              <a:spcBef>
                <a:spcPct val="0"/>
              </a:spcBef>
              <a:spcAft>
                <a:spcPct val="0"/>
              </a:spcAft>
              <a:defRPr sz="3300">
                <a:solidFill>
                  <a:srgbClr val="0000FF"/>
                </a:solidFill>
                <a:latin typeface="Arial" pitchFamily="34" charset="0"/>
                <a:cs typeface="Arial" pitchFamily="34" charset="0"/>
              </a:defRPr>
            </a:lvl6pPr>
            <a:lvl7pPr marL="685800" algn="ctr" rtl="0" eaLnBrk="0" fontAlgn="base" hangingPunct="0">
              <a:spcBef>
                <a:spcPct val="0"/>
              </a:spcBef>
              <a:spcAft>
                <a:spcPct val="0"/>
              </a:spcAft>
              <a:defRPr sz="3300">
                <a:solidFill>
                  <a:srgbClr val="0000FF"/>
                </a:solidFill>
                <a:latin typeface="Arial" pitchFamily="34" charset="0"/>
                <a:cs typeface="Arial" pitchFamily="34" charset="0"/>
              </a:defRPr>
            </a:lvl7pPr>
            <a:lvl8pPr marL="1028700" algn="ctr" rtl="0" eaLnBrk="0" fontAlgn="base" hangingPunct="0">
              <a:spcBef>
                <a:spcPct val="0"/>
              </a:spcBef>
              <a:spcAft>
                <a:spcPct val="0"/>
              </a:spcAft>
              <a:defRPr sz="3300">
                <a:solidFill>
                  <a:srgbClr val="0000FF"/>
                </a:solidFill>
                <a:latin typeface="Arial" pitchFamily="34" charset="0"/>
                <a:cs typeface="Arial" pitchFamily="34" charset="0"/>
              </a:defRPr>
            </a:lvl8pPr>
            <a:lvl9pPr marL="1371600" algn="ctr" rtl="0" eaLnBrk="0" fontAlgn="base" hangingPunct="0">
              <a:spcBef>
                <a:spcPct val="0"/>
              </a:spcBef>
              <a:spcAft>
                <a:spcPct val="0"/>
              </a:spcAft>
              <a:defRPr sz="3300">
                <a:solidFill>
                  <a:srgbClr val="0000FF"/>
                </a:solidFill>
                <a:latin typeface="Arial" pitchFamily="34" charset="0"/>
                <a:cs typeface="Arial" pitchFamily="34" charset="0"/>
              </a:defRPr>
            </a:lvl9pPr>
          </a:lstStyle>
          <a:p>
            <a:pPr defTabSz="914400"/>
            <a:r>
              <a:rPr lang="en-US" sz="2800" dirty="0">
                <a:solidFill>
                  <a:schemeClr val="tx1"/>
                </a:solidFill>
                <a:latin typeface="Times New Roman" panose="02020603050405020304" pitchFamily="18" charset="0"/>
                <a:cs typeface="Times New Roman" panose="02020603050405020304" pitchFamily="18" charset="0"/>
              </a:rPr>
              <a:t>By: SgtMaj Christopher L. Rivera</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8 January 2026</a:t>
            </a:r>
          </a:p>
        </p:txBody>
      </p:sp>
    </p:spTree>
    <p:extLst>
      <p:ext uri="{BB962C8B-B14F-4D97-AF65-F5344CB8AC3E}">
        <p14:creationId xmlns:p14="http://schemas.microsoft.com/office/powerpoint/2010/main" val="443143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9263B-9319-D08E-9C46-D6D56616056C}"/>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8DF5D6EE-B992-CFCD-6D2A-729EDE491983}"/>
              </a:ext>
            </a:extLst>
          </p:cNvPr>
          <p:cNvSpPr>
            <a:spLocks noGrp="1"/>
          </p:cNvSpPr>
          <p:nvPr>
            <p:ph type="subTitle" idx="1"/>
          </p:nvPr>
        </p:nvSpPr>
        <p:spPr>
          <a:xfrm>
            <a:off x="1371598" y="5469782"/>
            <a:ext cx="6400800" cy="1752600"/>
          </a:xfrm>
        </p:spPr>
        <p:txBody>
          <a:bodyPr/>
          <a:lstStyle/>
          <a:p>
            <a:r>
              <a:rPr lang="en-US" dirty="0">
                <a:solidFill>
                  <a:schemeClr val="bg1"/>
                </a:solidFill>
              </a:rPr>
              <a:t>Sep 17, 2024</a:t>
            </a:r>
          </a:p>
          <a:p>
            <a:endParaRPr lang="en-US" dirty="0"/>
          </a:p>
        </p:txBody>
      </p:sp>
      <p:sp>
        <p:nvSpPr>
          <p:cNvPr id="2" name="Title 2">
            <a:extLst>
              <a:ext uri="{FF2B5EF4-FFF2-40B4-BE49-F238E27FC236}">
                <a16:creationId xmlns:a16="http://schemas.microsoft.com/office/drawing/2014/main" id="{53E1E9C0-CF6E-00D4-4863-12799272E07A}"/>
              </a:ext>
            </a:extLst>
          </p:cNvPr>
          <p:cNvSpPr txBox="1">
            <a:spLocks/>
          </p:cNvSpPr>
          <p:nvPr/>
        </p:nvSpPr>
        <p:spPr bwMode="auto">
          <a:xfrm>
            <a:off x="0" y="30480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kern="1200">
                <a:solidFill>
                  <a:srgbClr val="0000FF"/>
                </a:solidFill>
                <a:latin typeface="+mj-lt"/>
                <a:ea typeface="+mj-ea"/>
                <a:cs typeface="+mj-cs"/>
              </a:defRPr>
            </a:lvl1pPr>
            <a:lvl2pPr algn="ctr" rtl="0" eaLnBrk="0" fontAlgn="base" hangingPunct="0">
              <a:spcBef>
                <a:spcPct val="0"/>
              </a:spcBef>
              <a:spcAft>
                <a:spcPct val="0"/>
              </a:spcAft>
              <a:defRPr sz="3300">
                <a:solidFill>
                  <a:srgbClr val="0000FF"/>
                </a:solidFill>
                <a:latin typeface="Arial" pitchFamily="34" charset="0"/>
                <a:cs typeface="Arial" pitchFamily="34" charset="0"/>
              </a:defRPr>
            </a:lvl2pPr>
            <a:lvl3pPr algn="ctr" rtl="0" eaLnBrk="0" fontAlgn="base" hangingPunct="0">
              <a:spcBef>
                <a:spcPct val="0"/>
              </a:spcBef>
              <a:spcAft>
                <a:spcPct val="0"/>
              </a:spcAft>
              <a:defRPr sz="3300">
                <a:solidFill>
                  <a:srgbClr val="0000FF"/>
                </a:solidFill>
                <a:latin typeface="Arial" pitchFamily="34" charset="0"/>
                <a:cs typeface="Arial" pitchFamily="34" charset="0"/>
              </a:defRPr>
            </a:lvl3pPr>
            <a:lvl4pPr algn="ctr" rtl="0" eaLnBrk="0" fontAlgn="base" hangingPunct="0">
              <a:spcBef>
                <a:spcPct val="0"/>
              </a:spcBef>
              <a:spcAft>
                <a:spcPct val="0"/>
              </a:spcAft>
              <a:defRPr sz="3300">
                <a:solidFill>
                  <a:srgbClr val="0000FF"/>
                </a:solidFill>
                <a:latin typeface="Arial" pitchFamily="34" charset="0"/>
                <a:cs typeface="Arial" pitchFamily="34" charset="0"/>
              </a:defRPr>
            </a:lvl4pPr>
            <a:lvl5pPr algn="ctr" rtl="0" eaLnBrk="0" fontAlgn="base" hangingPunct="0">
              <a:spcBef>
                <a:spcPct val="0"/>
              </a:spcBef>
              <a:spcAft>
                <a:spcPct val="0"/>
              </a:spcAft>
              <a:defRPr sz="3300">
                <a:solidFill>
                  <a:srgbClr val="0000FF"/>
                </a:solidFill>
                <a:latin typeface="Arial" pitchFamily="34" charset="0"/>
                <a:cs typeface="Arial" pitchFamily="34" charset="0"/>
              </a:defRPr>
            </a:lvl5pPr>
            <a:lvl6pPr marL="342900" algn="ctr" rtl="0" eaLnBrk="0" fontAlgn="base" hangingPunct="0">
              <a:spcBef>
                <a:spcPct val="0"/>
              </a:spcBef>
              <a:spcAft>
                <a:spcPct val="0"/>
              </a:spcAft>
              <a:defRPr sz="3300">
                <a:solidFill>
                  <a:srgbClr val="0000FF"/>
                </a:solidFill>
                <a:latin typeface="Arial" pitchFamily="34" charset="0"/>
                <a:cs typeface="Arial" pitchFamily="34" charset="0"/>
              </a:defRPr>
            </a:lvl6pPr>
            <a:lvl7pPr marL="685800" algn="ctr" rtl="0" eaLnBrk="0" fontAlgn="base" hangingPunct="0">
              <a:spcBef>
                <a:spcPct val="0"/>
              </a:spcBef>
              <a:spcAft>
                <a:spcPct val="0"/>
              </a:spcAft>
              <a:defRPr sz="3300">
                <a:solidFill>
                  <a:srgbClr val="0000FF"/>
                </a:solidFill>
                <a:latin typeface="Arial" pitchFamily="34" charset="0"/>
                <a:cs typeface="Arial" pitchFamily="34" charset="0"/>
              </a:defRPr>
            </a:lvl7pPr>
            <a:lvl8pPr marL="1028700" algn="ctr" rtl="0" eaLnBrk="0" fontAlgn="base" hangingPunct="0">
              <a:spcBef>
                <a:spcPct val="0"/>
              </a:spcBef>
              <a:spcAft>
                <a:spcPct val="0"/>
              </a:spcAft>
              <a:defRPr sz="3300">
                <a:solidFill>
                  <a:srgbClr val="0000FF"/>
                </a:solidFill>
                <a:latin typeface="Arial" pitchFamily="34" charset="0"/>
                <a:cs typeface="Arial" pitchFamily="34" charset="0"/>
              </a:defRPr>
            </a:lvl8pPr>
            <a:lvl9pPr marL="1371600" algn="ctr" rtl="0" eaLnBrk="0" fontAlgn="base" hangingPunct="0">
              <a:spcBef>
                <a:spcPct val="0"/>
              </a:spcBef>
              <a:spcAft>
                <a:spcPct val="0"/>
              </a:spcAft>
              <a:defRPr sz="3300">
                <a:solidFill>
                  <a:srgbClr val="0000FF"/>
                </a:solidFill>
                <a:latin typeface="Arial" pitchFamily="34" charset="0"/>
                <a:cs typeface="Arial" pitchFamily="34" charset="0"/>
              </a:defRPr>
            </a:lvl9pPr>
          </a:lstStyle>
          <a:p>
            <a:pPr defTabSz="914400"/>
            <a:r>
              <a:rPr lang="en-US" dirty="0">
                <a:solidFill>
                  <a:schemeClr val="tx1"/>
                </a:solidFill>
                <a:latin typeface="Times New Roman" panose="02020603050405020304" pitchFamily="18" charset="0"/>
                <a:cs typeface="Times New Roman" panose="02020603050405020304" pitchFamily="18" charset="0"/>
              </a:rPr>
              <a:t>Initial Counseling</a:t>
            </a:r>
          </a:p>
        </p:txBody>
      </p:sp>
      <p:pic>
        <p:nvPicPr>
          <p:cNvPr id="5" name="Picture 4">
            <a:extLst>
              <a:ext uri="{FF2B5EF4-FFF2-40B4-BE49-F238E27FC236}">
                <a16:creationId xmlns:a16="http://schemas.microsoft.com/office/drawing/2014/main" id="{746BA0B3-D084-3140-3FFF-AA66D6AEAFBF}"/>
              </a:ext>
            </a:extLst>
          </p:cNvPr>
          <p:cNvPicPr>
            <a:picLocks noChangeAspect="1"/>
          </p:cNvPicPr>
          <p:nvPr/>
        </p:nvPicPr>
        <p:blipFill>
          <a:blip r:embed="rId2"/>
          <a:stretch>
            <a:fillRect/>
          </a:stretch>
        </p:blipFill>
        <p:spPr>
          <a:xfrm>
            <a:off x="533400" y="1300427"/>
            <a:ext cx="8077200" cy="5036665"/>
          </a:xfrm>
          <a:prstGeom prst="rect">
            <a:avLst/>
          </a:prstGeom>
        </p:spPr>
      </p:pic>
    </p:spTree>
    <p:extLst>
      <p:ext uri="{BB962C8B-B14F-4D97-AF65-F5344CB8AC3E}">
        <p14:creationId xmlns:p14="http://schemas.microsoft.com/office/powerpoint/2010/main" val="334019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B1613-18FC-161E-E7D2-847EDB09C142}"/>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4FA67985-D038-4644-EDC6-3B0A462DAFCC}"/>
              </a:ext>
            </a:extLst>
          </p:cNvPr>
          <p:cNvSpPr>
            <a:spLocks noGrp="1"/>
          </p:cNvSpPr>
          <p:nvPr>
            <p:ph type="subTitle" idx="1"/>
          </p:nvPr>
        </p:nvSpPr>
        <p:spPr>
          <a:xfrm>
            <a:off x="1371598" y="5469782"/>
            <a:ext cx="6400800" cy="1752600"/>
          </a:xfrm>
        </p:spPr>
        <p:txBody>
          <a:bodyPr/>
          <a:lstStyle/>
          <a:p>
            <a:r>
              <a:rPr lang="en-US" dirty="0">
                <a:solidFill>
                  <a:schemeClr val="bg1"/>
                </a:solidFill>
              </a:rPr>
              <a:t>Sep 17, 2024</a:t>
            </a:r>
          </a:p>
          <a:p>
            <a:endParaRPr lang="en-US" dirty="0"/>
          </a:p>
        </p:txBody>
      </p:sp>
      <p:sp>
        <p:nvSpPr>
          <p:cNvPr id="2" name="Title 2">
            <a:extLst>
              <a:ext uri="{FF2B5EF4-FFF2-40B4-BE49-F238E27FC236}">
                <a16:creationId xmlns:a16="http://schemas.microsoft.com/office/drawing/2014/main" id="{D9D60CEC-BCEE-BEEC-98FE-5570A84A5DA2}"/>
              </a:ext>
            </a:extLst>
          </p:cNvPr>
          <p:cNvSpPr txBox="1">
            <a:spLocks/>
          </p:cNvSpPr>
          <p:nvPr/>
        </p:nvSpPr>
        <p:spPr bwMode="auto">
          <a:xfrm>
            <a:off x="0" y="30480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kern="1200">
                <a:solidFill>
                  <a:srgbClr val="0000FF"/>
                </a:solidFill>
                <a:latin typeface="+mj-lt"/>
                <a:ea typeface="+mj-ea"/>
                <a:cs typeface="+mj-cs"/>
              </a:defRPr>
            </a:lvl1pPr>
            <a:lvl2pPr algn="ctr" rtl="0" eaLnBrk="0" fontAlgn="base" hangingPunct="0">
              <a:spcBef>
                <a:spcPct val="0"/>
              </a:spcBef>
              <a:spcAft>
                <a:spcPct val="0"/>
              </a:spcAft>
              <a:defRPr sz="3300">
                <a:solidFill>
                  <a:srgbClr val="0000FF"/>
                </a:solidFill>
                <a:latin typeface="Arial" pitchFamily="34" charset="0"/>
                <a:cs typeface="Arial" pitchFamily="34" charset="0"/>
              </a:defRPr>
            </a:lvl2pPr>
            <a:lvl3pPr algn="ctr" rtl="0" eaLnBrk="0" fontAlgn="base" hangingPunct="0">
              <a:spcBef>
                <a:spcPct val="0"/>
              </a:spcBef>
              <a:spcAft>
                <a:spcPct val="0"/>
              </a:spcAft>
              <a:defRPr sz="3300">
                <a:solidFill>
                  <a:srgbClr val="0000FF"/>
                </a:solidFill>
                <a:latin typeface="Arial" pitchFamily="34" charset="0"/>
                <a:cs typeface="Arial" pitchFamily="34" charset="0"/>
              </a:defRPr>
            </a:lvl3pPr>
            <a:lvl4pPr algn="ctr" rtl="0" eaLnBrk="0" fontAlgn="base" hangingPunct="0">
              <a:spcBef>
                <a:spcPct val="0"/>
              </a:spcBef>
              <a:spcAft>
                <a:spcPct val="0"/>
              </a:spcAft>
              <a:defRPr sz="3300">
                <a:solidFill>
                  <a:srgbClr val="0000FF"/>
                </a:solidFill>
                <a:latin typeface="Arial" pitchFamily="34" charset="0"/>
                <a:cs typeface="Arial" pitchFamily="34" charset="0"/>
              </a:defRPr>
            </a:lvl4pPr>
            <a:lvl5pPr algn="ctr" rtl="0" eaLnBrk="0" fontAlgn="base" hangingPunct="0">
              <a:spcBef>
                <a:spcPct val="0"/>
              </a:spcBef>
              <a:spcAft>
                <a:spcPct val="0"/>
              </a:spcAft>
              <a:defRPr sz="3300">
                <a:solidFill>
                  <a:srgbClr val="0000FF"/>
                </a:solidFill>
                <a:latin typeface="Arial" pitchFamily="34" charset="0"/>
                <a:cs typeface="Arial" pitchFamily="34" charset="0"/>
              </a:defRPr>
            </a:lvl5pPr>
            <a:lvl6pPr marL="342900" algn="ctr" rtl="0" eaLnBrk="0" fontAlgn="base" hangingPunct="0">
              <a:spcBef>
                <a:spcPct val="0"/>
              </a:spcBef>
              <a:spcAft>
                <a:spcPct val="0"/>
              </a:spcAft>
              <a:defRPr sz="3300">
                <a:solidFill>
                  <a:srgbClr val="0000FF"/>
                </a:solidFill>
                <a:latin typeface="Arial" pitchFamily="34" charset="0"/>
                <a:cs typeface="Arial" pitchFamily="34" charset="0"/>
              </a:defRPr>
            </a:lvl6pPr>
            <a:lvl7pPr marL="685800" algn="ctr" rtl="0" eaLnBrk="0" fontAlgn="base" hangingPunct="0">
              <a:spcBef>
                <a:spcPct val="0"/>
              </a:spcBef>
              <a:spcAft>
                <a:spcPct val="0"/>
              </a:spcAft>
              <a:defRPr sz="3300">
                <a:solidFill>
                  <a:srgbClr val="0000FF"/>
                </a:solidFill>
                <a:latin typeface="Arial" pitchFamily="34" charset="0"/>
                <a:cs typeface="Arial" pitchFamily="34" charset="0"/>
              </a:defRPr>
            </a:lvl7pPr>
            <a:lvl8pPr marL="1028700" algn="ctr" rtl="0" eaLnBrk="0" fontAlgn="base" hangingPunct="0">
              <a:spcBef>
                <a:spcPct val="0"/>
              </a:spcBef>
              <a:spcAft>
                <a:spcPct val="0"/>
              </a:spcAft>
              <a:defRPr sz="3300">
                <a:solidFill>
                  <a:srgbClr val="0000FF"/>
                </a:solidFill>
                <a:latin typeface="Arial" pitchFamily="34" charset="0"/>
                <a:cs typeface="Arial" pitchFamily="34" charset="0"/>
              </a:defRPr>
            </a:lvl8pPr>
            <a:lvl9pPr marL="1371600" algn="ctr" rtl="0" eaLnBrk="0" fontAlgn="base" hangingPunct="0">
              <a:spcBef>
                <a:spcPct val="0"/>
              </a:spcBef>
              <a:spcAft>
                <a:spcPct val="0"/>
              </a:spcAft>
              <a:defRPr sz="3300">
                <a:solidFill>
                  <a:srgbClr val="0000FF"/>
                </a:solidFill>
                <a:latin typeface="Arial" pitchFamily="34" charset="0"/>
                <a:cs typeface="Arial" pitchFamily="34" charset="0"/>
              </a:defRPr>
            </a:lvl9pPr>
          </a:lstStyle>
          <a:p>
            <a:pPr defTabSz="914400"/>
            <a:r>
              <a:rPr lang="en-US" dirty="0">
                <a:solidFill>
                  <a:schemeClr val="tx1"/>
                </a:solidFill>
                <a:latin typeface="Times New Roman" panose="02020603050405020304" pitchFamily="18" charset="0"/>
                <a:cs typeface="Times New Roman" panose="02020603050405020304" pitchFamily="18" charset="0"/>
              </a:rPr>
              <a:t>Subsequent Counseling</a:t>
            </a:r>
          </a:p>
        </p:txBody>
      </p:sp>
      <p:pic>
        <p:nvPicPr>
          <p:cNvPr id="5" name="Picture 4">
            <a:extLst>
              <a:ext uri="{FF2B5EF4-FFF2-40B4-BE49-F238E27FC236}">
                <a16:creationId xmlns:a16="http://schemas.microsoft.com/office/drawing/2014/main" id="{519CB1BB-A96E-215A-7149-E61164B3D0EA}"/>
              </a:ext>
            </a:extLst>
          </p:cNvPr>
          <p:cNvPicPr>
            <a:picLocks noChangeAspect="1"/>
          </p:cNvPicPr>
          <p:nvPr/>
        </p:nvPicPr>
        <p:blipFill>
          <a:blip r:embed="rId2"/>
          <a:stretch>
            <a:fillRect/>
          </a:stretch>
        </p:blipFill>
        <p:spPr>
          <a:xfrm>
            <a:off x="766760" y="1301965"/>
            <a:ext cx="7610475" cy="4802727"/>
          </a:xfrm>
          <a:prstGeom prst="rect">
            <a:avLst/>
          </a:prstGeom>
        </p:spPr>
      </p:pic>
    </p:spTree>
    <p:extLst>
      <p:ext uri="{BB962C8B-B14F-4D97-AF65-F5344CB8AC3E}">
        <p14:creationId xmlns:p14="http://schemas.microsoft.com/office/powerpoint/2010/main" val="182702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AD82C-F2C1-2608-5C38-914FDE23C671}"/>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DC106D6E-312C-9C13-C45E-503324DB7EF5}"/>
              </a:ext>
            </a:extLst>
          </p:cNvPr>
          <p:cNvSpPr>
            <a:spLocks noGrp="1"/>
          </p:cNvSpPr>
          <p:nvPr>
            <p:ph type="subTitle" idx="1"/>
          </p:nvPr>
        </p:nvSpPr>
        <p:spPr>
          <a:xfrm>
            <a:off x="1371598" y="5469782"/>
            <a:ext cx="6400800" cy="1752600"/>
          </a:xfrm>
        </p:spPr>
        <p:txBody>
          <a:bodyPr/>
          <a:lstStyle/>
          <a:p>
            <a:r>
              <a:rPr lang="en-US" dirty="0">
                <a:solidFill>
                  <a:schemeClr val="bg1"/>
                </a:solidFill>
              </a:rPr>
              <a:t>Sep 17, 2024</a:t>
            </a:r>
          </a:p>
          <a:p>
            <a:endParaRPr lang="en-US" dirty="0"/>
          </a:p>
        </p:txBody>
      </p:sp>
      <p:sp>
        <p:nvSpPr>
          <p:cNvPr id="2" name="Title 2">
            <a:extLst>
              <a:ext uri="{FF2B5EF4-FFF2-40B4-BE49-F238E27FC236}">
                <a16:creationId xmlns:a16="http://schemas.microsoft.com/office/drawing/2014/main" id="{1EBEF3B9-B683-33A2-E166-07B7D506A2F5}"/>
              </a:ext>
            </a:extLst>
          </p:cNvPr>
          <p:cNvSpPr txBox="1">
            <a:spLocks/>
          </p:cNvSpPr>
          <p:nvPr/>
        </p:nvSpPr>
        <p:spPr bwMode="auto">
          <a:xfrm>
            <a:off x="0" y="30480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kern="1200">
                <a:solidFill>
                  <a:srgbClr val="0000FF"/>
                </a:solidFill>
                <a:latin typeface="+mj-lt"/>
                <a:ea typeface="+mj-ea"/>
                <a:cs typeface="+mj-cs"/>
              </a:defRPr>
            </a:lvl1pPr>
            <a:lvl2pPr algn="ctr" rtl="0" eaLnBrk="0" fontAlgn="base" hangingPunct="0">
              <a:spcBef>
                <a:spcPct val="0"/>
              </a:spcBef>
              <a:spcAft>
                <a:spcPct val="0"/>
              </a:spcAft>
              <a:defRPr sz="3300">
                <a:solidFill>
                  <a:srgbClr val="0000FF"/>
                </a:solidFill>
                <a:latin typeface="Arial" pitchFamily="34" charset="0"/>
                <a:cs typeface="Arial" pitchFamily="34" charset="0"/>
              </a:defRPr>
            </a:lvl2pPr>
            <a:lvl3pPr algn="ctr" rtl="0" eaLnBrk="0" fontAlgn="base" hangingPunct="0">
              <a:spcBef>
                <a:spcPct val="0"/>
              </a:spcBef>
              <a:spcAft>
                <a:spcPct val="0"/>
              </a:spcAft>
              <a:defRPr sz="3300">
                <a:solidFill>
                  <a:srgbClr val="0000FF"/>
                </a:solidFill>
                <a:latin typeface="Arial" pitchFamily="34" charset="0"/>
                <a:cs typeface="Arial" pitchFamily="34" charset="0"/>
              </a:defRPr>
            </a:lvl3pPr>
            <a:lvl4pPr algn="ctr" rtl="0" eaLnBrk="0" fontAlgn="base" hangingPunct="0">
              <a:spcBef>
                <a:spcPct val="0"/>
              </a:spcBef>
              <a:spcAft>
                <a:spcPct val="0"/>
              </a:spcAft>
              <a:defRPr sz="3300">
                <a:solidFill>
                  <a:srgbClr val="0000FF"/>
                </a:solidFill>
                <a:latin typeface="Arial" pitchFamily="34" charset="0"/>
                <a:cs typeface="Arial" pitchFamily="34" charset="0"/>
              </a:defRPr>
            </a:lvl4pPr>
            <a:lvl5pPr algn="ctr" rtl="0" eaLnBrk="0" fontAlgn="base" hangingPunct="0">
              <a:spcBef>
                <a:spcPct val="0"/>
              </a:spcBef>
              <a:spcAft>
                <a:spcPct val="0"/>
              </a:spcAft>
              <a:defRPr sz="3300">
                <a:solidFill>
                  <a:srgbClr val="0000FF"/>
                </a:solidFill>
                <a:latin typeface="Arial" pitchFamily="34" charset="0"/>
                <a:cs typeface="Arial" pitchFamily="34" charset="0"/>
              </a:defRPr>
            </a:lvl5pPr>
            <a:lvl6pPr marL="342900" algn="ctr" rtl="0" eaLnBrk="0" fontAlgn="base" hangingPunct="0">
              <a:spcBef>
                <a:spcPct val="0"/>
              </a:spcBef>
              <a:spcAft>
                <a:spcPct val="0"/>
              </a:spcAft>
              <a:defRPr sz="3300">
                <a:solidFill>
                  <a:srgbClr val="0000FF"/>
                </a:solidFill>
                <a:latin typeface="Arial" pitchFamily="34" charset="0"/>
                <a:cs typeface="Arial" pitchFamily="34" charset="0"/>
              </a:defRPr>
            </a:lvl6pPr>
            <a:lvl7pPr marL="685800" algn="ctr" rtl="0" eaLnBrk="0" fontAlgn="base" hangingPunct="0">
              <a:spcBef>
                <a:spcPct val="0"/>
              </a:spcBef>
              <a:spcAft>
                <a:spcPct val="0"/>
              </a:spcAft>
              <a:defRPr sz="3300">
                <a:solidFill>
                  <a:srgbClr val="0000FF"/>
                </a:solidFill>
                <a:latin typeface="Arial" pitchFamily="34" charset="0"/>
                <a:cs typeface="Arial" pitchFamily="34" charset="0"/>
              </a:defRPr>
            </a:lvl7pPr>
            <a:lvl8pPr marL="1028700" algn="ctr" rtl="0" eaLnBrk="0" fontAlgn="base" hangingPunct="0">
              <a:spcBef>
                <a:spcPct val="0"/>
              </a:spcBef>
              <a:spcAft>
                <a:spcPct val="0"/>
              </a:spcAft>
              <a:defRPr sz="3300">
                <a:solidFill>
                  <a:srgbClr val="0000FF"/>
                </a:solidFill>
                <a:latin typeface="Arial" pitchFamily="34" charset="0"/>
                <a:cs typeface="Arial" pitchFamily="34" charset="0"/>
              </a:defRPr>
            </a:lvl8pPr>
            <a:lvl9pPr marL="1371600" algn="ctr" rtl="0" eaLnBrk="0" fontAlgn="base" hangingPunct="0">
              <a:spcBef>
                <a:spcPct val="0"/>
              </a:spcBef>
              <a:spcAft>
                <a:spcPct val="0"/>
              </a:spcAft>
              <a:defRPr sz="3300">
                <a:solidFill>
                  <a:srgbClr val="0000FF"/>
                </a:solidFill>
                <a:latin typeface="Arial" pitchFamily="34" charset="0"/>
                <a:cs typeface="Arial" pitchFamily="34" charset="0"/>
              </a:defRPr>
            </a:lvl9pPr>
          </a:lstStyle>
          <a:p>
            <a:pPr defTabSz="914400"/>
            <a:r>
              <a:rPr lang="en-US" dirty="0">
                <a:solidFill>
                  <a:schemeClr val="tx1"/>
                </a:solidFill>
                <a:latin typeface="Times New Roman" panose="02020603050405020304" pitchFamily="18" charset="0"/>
                <a:cs typeface="Times New Roman" panose="02020603050405020304" pitchFamily="18" charset="0"/>
              </a:rPr>
              <a:t>Certification Letter</a:t>
            </a:r>
          </a:p>
        </p:txBody>
      </p:sp>
      <p:pic>
        <p:nvPicPr>
          <p:cNvPr id="5" name="Picture 4">
            <a:extLst>
              <a:ext uri="{FF2B5EF4-FFF2-40B4-BE49-F238E27FC236}">
                <a16:creationId xmlns:a16="http://schemas.microsoft.com/office/drawing/2014/main" id="{7C1DE89F-59A1-D6FC-F4B0-5D48488F5612}"/>
              </a:ext>
            </a:extLst>
          </p:cNvPr>
          <p:cNvPicPr>
            <a:picLocks noChangeAspect="1"/>
          </p:cNvPicPr>
          <p:nvPr/>
        </p:nvPicPr>
        <p:blipFill>
          <a:blip r:embed="rId2"/>
          <a:stretch>
            <a:fillRect/>
          </a:stretch>
        </p:blipFill>
        <p:spPr>
          <a:xfrm>
            <a:off x="2554357" y="1551319"/>
            <a:ext cx="4035281" cy="4706605"/>
          </a:xfrm>
          <a:prstGeom prst="rect">
            <a:avLst/>
          </a:prstGeom>
        </p:spPr>
      </p:pic>
    </p:spTree>
    <p:extLst>
      <p:ext uri="{BB962C8B-B14F-4D97-AF65-F5344CB8AC3E}">
        <p14:creationId xmlns:p14="http://schemas.microsoft.com/office/powerpoint/2010/main" val="150685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52F2-AFB7-0815-C0F5-0B89213046E9}"/>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742993B2-83C4-0367-2FBA-701DBD0FEDFB}"/>
              </a:ext>
            </a:extLst>
          </p:cNvPr>
          <p:cNvSpPr>
            <a:spLocks noGrp="1"/>
          </p:cNvSpPr>
          <p:nvPr>
            <p:ph type="subTitle" idx="1"/>
          </p:nvPr>
        </p:nvSpPr>
        <p:spPr>
          <a:xfrm>
            <a:off x="1371598" y="5469782"/>
            <a:ext cx="6400800" cy="1752600"/>
          </a:xfrm>
        </p:spPr>
        <p:txBody>
          <a:bodyPr/>
          <a:lstStyle/>
          <a:p>
            <a:r>
              <a:rPr lang="en-US" dirty="0">
                <a:solidFill>
                  <a:schemeClr val="bg1"/>
                </a:solidFill>
              </a:rPr>
              <a:t>Sep 17, 2024</a:t>
            </a:r>
          </a:p>
          <a:p>
            <a:endParaRPr lang="en-US" dirty="0"/>
          </a:p>
        </p:txBody>
      </p:sp>
      <p:sp>
        <p:nvSpPr>
          <p:cNvPr id="2" name="Title 2">
            <a:extLst>
              <a:ext uri="{FF2B5EF4-FFF2-40B4-BE49-F238E27FC236}">
                <a16:creationId xmlns:a16="http://schemas.microsoft.com/office/drawing/2014/main" id="{2678930D-4FA0-65CE-2DF3-C4B6D17AFDDF}"/>
              </a:ext>
            </a:extLst>
          </p:cNvPr>
          <p:cNvSpPr txBox="1">
            <a:spLocks/>
          </p:cNvSpPr>
          <p:nvPr/>
        </p:nvSpPr>
        <p:spPr bwMode="auto">
          <a:xfrm>
            <a:off x="0" y="30480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kern="1200">
                <a:solidFill>
                  <a:srgbClr val="0000FF"/>
                </a:solidFill>
                <a:latin typeface="+mj-lt"/>
                <a:ea typeface="+mj-ea"/>
                <a:cs typeface="+mj-cs"/>
              </a:defRPr>
            </a:lvl1pPr>
            <a:lvl2pPr algn="ctr" rtl="0" eaLnBrk="0" fontAlgn="base" hangingPunct="0">
              <a:spcBef>
                <a:spcPct val="0"/>
              </a:spcBef>
              <a:spcAft>
                <a:spcPct val="0"/>
              </a:spcAft>
              <a:defRPr sz="3300">
                <a:solidFill>
                  <a:srgbClr val="0000FF"/>
                </a:solidFill>
                <a:latin typeface="Arial" pitchFamily="34" charset="0"/>
                <a:cs typeface="Arial" pitchFamily="34" charset="0"/>
              </a:defRPr>
            </a:lvl2pPr>
            <a:lvl3pPr algn="ctr" rtl="0" eaLnBrk="0" fontAlgn="base" hangingPunct="0">
              <a:spcBef>
                <a:spcPct val="0"/>
              </a:spcBef>
              <a:spcAft>
                <a:spcPct val="0"/>
              </a:spcAft>
              <a:defRPr sz="3300">
                <a:solidFill>
                  <a:srgbClr val="0000FF"/>
                </a:solidFill>
                <a:latin typeface="Arial" pitchFamily="34" charset="0"/>
                <a:cs typeface="Arial" pitchFamily="34" charset="0"/>
              </a:defRPr>
            </a:lvl3pPr>
            <a:lvl4pPr algn="ctr" rtl="0" eaLnBrk="0" fontAlgn="base" hangingPunct="0">
              <a:spcBef>
                <a:spcPct val="0"/>
              </a:spcBef>
              <a:spcAft>
                <a:spcPct val="0"/>
              </a:spcAft>
              <a:defRPr sz="3300">
                <a:solidFill>
                  <a:srgbClr val="0000FF"/>
                </a:solidFill>
                <a:latin typeface="Arial" pitchFamily="34" charset="0"/>
                <a:cs typeface="Arial" pitchFamily="34" charset="0"/>
              </a:defRPr>
            </a:lvl4pPr>
            <a:lvl5pPr algn="ctr" rtl="0" eaLnBrk="0" fontAlgn="base" hangingPunct="0">
              <a:spcBef>
                <a:spcPct val="0"/>
              </a:spcBef>
              <a:spcAft>
                <a:spcPct val="0"/>
              </a:spcAft>
              <a:defRPr sz="3300">
                <a:solidFill>
                  <a:srgbClr val="0000FF"/>
                </a:solidFill>
                <a:latin typeface="Arial" pitchFamily="34" charset="0"/>
                <a:cs typeface="Arial" pitchFamily="34" charset="0"/>
              </a:defRPr>
            </a:lvl5pPr>
            <a:lvl6pPr marL="342900" algn="ctr" rtl="0" eaLnBrk="0" fontAlgn="base" hangingPunct="0">
              <a:spcBef>
                <a:spcPct val="0"/>
              </a:spcBef>
              <a:spcAft>
                <a:spcPct val="0"/>
              </a:spcAft>
              <a:defRPr sz="3300">
                <a:solidFill>
                  <a:srgbClr val="0000FF"/>
                </a:solidFill>
                <a:latin typeface="Arial" pitchFamily="34" charset="0"/>
                <a:cs typeface="Arial" pitchFamily="34" charset="0"/>
              </a:defRPr>
            </a:lvl6pPr>
            <a:lvl7pPr marL="685800" algn="ctr" rtl="0" eaLnBrk="0" fontAlgn="base" hangingPunct="0">
              <a:spcBef>
                <a:spcPct val="0"/>
              </a:spcBef>
              <a:spcAft>
                <a:spcPct val="0"/>
              </a:spcAft>
              <a:defRPr sz="3300">
                <a:solidFill>
                  <a:srgbClr val="0000FF"/>
                </a:solidFill>
                <a:latin typeface="Arial" pitchFamily="34" charset="0"/>
                <a:cs typeface="Arial" pitchFamily="34" charset="0"/>
              </a:defRPr>
            </a:lvl7pPr>
            <a:lvl8pPr marL="1028700" algn="ctr" rtl="0" eaLnBrk="0" fontAlgn="base" hangingPunct="0">
              <a:spcBef>
                <a:spcPct val="0"/>
              </a:spcBef>
              <a:spcAft>
                <a:spcPct val="0"/>
              </a:spcAft>
              <a:defRPr sz="3300">
                <a:solidFill>
                  <a:srgbClr val="0000FF"/>
                </a:solidFill>
                <a:latin typeface="Arial" pitchFamily="34" charset="0"/>
                <a:cs typeface="Arial" pitchFamily="34" charset="0"/>
              </a:defRPr>
            </a:lvl8pPr>
            <a:lvl9pPr marL="1371600" algn="ctr" rtl="0" eaLnBrk="0" fontAlgn="base" hangingPunct="0">
              <a:spcBef>
                <a:spcPct val="0"/>
              </a:spcBef>
              <a:spcAft>
                <a:spcPct val="0"/>
              </a:spcAft>
              <a:defRPr sz="3300">
                <a:solidFill>
                  <a:srgbClr val="0000FF"/>
                </a:solidFill>
                <a:latin typeface="Arial" pitchFamily="34" charset="0"/>
                <a:cs typeface="Arial" pitchFamily="34" charset="0"/>
              </a:defRPr>
            </a:lvl9pPr>
          </a:lstStyle>
          <a:p>
            <a:pPr defTabSz="914400"/>
            <a:r>
              <a:rPr lang="en-US" dirty="0">
                <a:solidFill>
                  <a:schemeClr val="tx1"/>
                </a:solidFill>
                <a:latin typeface="Times New Roman" panose="02020603050405020304" pitchFamily="18" charset="0"/>
                <a:cs typeface="Times New Roman" panose="02020603050405020304" pitchFamily="18" charset="0"/>
              </a:rPr>
              <a:t>Resources</a:t>
            </a:r>
          </a:p>
        </p:txBody>
      </p:sp>
      <p:pic>
        <p:nvPicPr>
          <p:cNvPr id="5" name="Picture 4">
            <a:extLst>
              <a:ext uri="{FF2B5EF4-FFF2-40B4-BE49-F238E27FC236}">
                <a16:creationId xmlns:a16="http://schemas.microsoft.com/office/drawing/2014/main" id="{6DBF86FA-6DED-D109-C01E-4607E46B6626}"/>
              </a:ext>
            </a:extLst>
          </p:cNvPr>
          <p:cNvPicPr>
            <a:picLocks noChangeAspect="1"/>
          </p:cNvPicPr>
          <p:nvPr/>
        </p:nvPicPr>
        <p:blipFill>
          <a:blip r:embed="rId2"/>
          <a:stretch>
            <a:fillRect/>
          </a:stretch>
        </p:blipFill>
        <p:spPr>
          <a:xfrm>
            <a:off x="2580263" y="1208870"/>
            <a:ext cx="3983470" cy="5268130"/>
          </a:xfrm>
          <a:prstGeom prst="rect">
            <a:avLst/>
          </a:prstGeom>
        </p:spPr>
      </p:pic>
    </p:spTree>
    <p:extLst>
      <p:ext uri="{BB962C8B-B14F-4D97-AF65-F5344CB8AC3E}">
        <p14:creationId xmlns:p14="http://schemas.microsoft.com/office/powerpoint/2010/main" val="160548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6B2903-177D-4329-9E84-400BF6B39A27}"/>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Resources</a:t>
            </a:r>
          </a:p>
        </p:txBody>
      </p:sp>
      <p:sp>
        <p:nvSpPr>
          <p:cNvPr id="4" name="Content Placeholder 3">
            <a:extLst>
              <a:ext uri="{FF2B5EF4-FFF2-40B4-BE49-F238E27FC236}">
                <a16:creationId xmlns:a16="http://schemas.microsoft.com/office/drawing/2014/main" id="{7E6D8F18-8823-E36C-6ED1-C678A90D876A}"/>
              </a:ext>
            </a:extLst>
          </p:cNvPr>
          <p:cNvSpPr>
            <a:spLocks noGrp="1"/>
          </p:cNvSpPr>
          <p:nvPr>
            <p:ph idx="1"/>
          </p:nvPr>
        </p:nvSpPr>
        <p:spPr>
          <a:xfrm>
            <a:off x="457200" y="1752600"/>
            <a:ext cx="8229600" cy="5029200"/>
          </a:xfrm>
        </p:spPr>
        <p:txBody>
          <a:bodyPr/>
          <a:lstStyle/>
          <a:p>
            <a:r>
              <a:rPr lang="en-US" dirty="0">
                <a:latin typeface="Times New Roman" panose="02020603050405020304" pitchFamily="18" charset="0"/>
                <a:cs typeface="Times New Roman" panose="02020603050405020304" pitchFamily="18" charset="0"/>
              </a:rPr>
              <a:t>MCO 1500.61 Marine Leader Development (7 pages)</a:t>
            </a:r>
          </a:p>
          <a:p>
            <a:r>
              <a:rPr lang="en-US" dirty="0">
                <a:latin typeface="Times New Roman" panose="02020603050405020304" pitchFamily="18" charset="0"/>
                <a:cs typeface="Times New Roman" panose="02020603050405020304" pitchFamily="18" charset="0"/>
              </a:rPr>
              <a:t>MARADMIN 394/16</a:t>
            </a:r>
          </a:p>
          <a:p>
            <a:r>
              <a:rPr lang="en-US" u="sng" dirty="0">
                <a:latin typeface="Times New Roman" panose="02020603050405020304" pitchFamily="18" charset="0"/>
                <a:cs typeface="Times New Roman" panose="02020603050405020304" pitchFamily="18" charset="0"/>
                <a:hlinkClick r:id="rId2" tooltip="https://www.usmcu.edu/Academic-Programs/Lejeune-Leadership-Institute/Marine-Leader-Development/"/>
              </a:rPr>
              <a:t>Marine Leader Development (usmcu.edu)</a:t>
            </a:r>
            <a:endParaRPr lang="en-US" u="sng"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MAG-24 Policy Letter 4-25</a:t>
            </a:r>
          </a:p>
          <a:p>
            <a:pPr marL="0" indent="0">
              <a:buNone/>
            </a:pPr>
            <a:endParaRPr lang="en-US" dirty="0"/>
          </a:p>
        </p:txBody>
      </p:sp>
    </p:spTree>
    <p:extLst>
      <p:ext uri="{BB962C8B-B14F-4D97-AF65-F5344CB8AC3E}">
        <p14:creationId xmlns:p14="http://schemas.microsoft.com/office/powerpoint/2010/main" val="181616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8B757-01B7-2E48-9E17-3E8E141AAC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816A3F-B4D3-CB83-4777-2CBFB5A75B55}"/>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Resources</a:t>
            </a:r>
          </a:p>
        </p:txBody>
      </p:sp>
      <p:sp>
        <p:nvSpPr>
          <p:cNvPr id="4" name="Content Placeholder 3">
            <a:extLst>
              <a:ext uri="{FF2B5EF4-FFF2-40B4-BE49-F238E27FC236}">
                <a16:creationId xmlns:a16="http://schemas.microsoft.com/office/drawing/2014/main" id="{7B3EFCF4-6B4A-F708-DEF8-2EEEF9409065}"/>
              </a:ext>
            </a:extLst>
          </p:cNvPr>
          <p:cNvSpPr>
            <a:spLocks noGrp="1"/>
          </p:cNvSpPr>
          <p:nvPr>
            <p:ph idx="1"/>
          </p:nvPr>
        </p:nvSpPr>
        <p:spPr>
          <a:xfrm>
            <a:off x="457200" y="1353445"/>
            <a:ext cx="8229600" cy="1007165"/>
          </a:xfrm>
        </p:spPr>
        <p:txBody>
          <a:bodyPr/>
          <a:lstStyle/>
          <a:p>
            <a:pPr marL="0" indent="0">
              <a:buNone/>
            </a:pPr>
            <a:r>
              <a:rPr lang="en-US" dirty="0"/>
              <a:t>Marines, Sailors, and Officers needing assistance can utilize the QR codes posted in common areas.  </a:t>
            </a:r>
          </a:p>
        </p:txBody>
      </p:sp>
      <p:pic>
        <p:nvPicPr>
          <p:cNvPr id="5" name="Picture 4">
            <a:extLst>
              <a:ext uri="{FF2B5EF4-FFF2-40B4-BE49-F238E27FC236}">
                <a16:creationId xmlns:a16="http://schemas.microsoft.com/office/drawing/2014/main" id="{6E603B42-C7A2-B33C-EEC8-B08FFBBC1B12}"/>
              </a:ext>
            </a:extLst>
          </p:cNvPr>
          <p:cNvPicPr>
            <a:picLocks noChangeAspect="1"/>
          </p:cNvPicPr>
          <p:nvPr/>
        </p:nvPicPr>
        <p:blipFill>
          <a:blip r:embed="rId2"/>
          <a:stretch>
            <a:fillRect/>
          </a:stretch>
        </p:blipFill>
        <p:spPr>
          <a:xfrm>
            <a:off x="1150093" y="2355395"/>
            <a:ext cx="3183744" cy="4126821"/>
          </a:xfrm>
          <a:prstGeom prst="rect">
            <a:avLst/>
          </a:prstGeom>
        </p:spPr>
      </p:pic>
      <p:pic>
        <p:nvPicPr>
          <p:cNvPr id="6" name="Picture 5">
            <a:extLst>
              <a:ext uri="{FF2B5EF4-FFF2-40B4-BE49-F238E27FC236}">
                <a16:creationId xmlns:a16="http://schemas.microsoft.com/office/drawing/2014/main" id="{2C0F9F88-A5A5-3F98-E349-BF612D11EE3B}"/>
              </a:ext>
            </a:extLst>
          </p:cNvPr>
          <p:cNvPicPr>
            <a:picLocks noChangeAspect="1"/>
          </p:cNvPicPr>
          <p:nvPr/>
        </p:nvPicPr>
        <p:blipFill>
          <a:blip r:embed="rId3"/>
          <a:stretch>
            <a:fillRect/>
          </a:stretch>
        </p:blipFill>
        <p:spPr>
          <a:xfrm>
            <a:off x="4715125" y="2363563"/>
            <a:ext cx="3183744" cy="4110483"/>
          </a:xfrm>
          <a:prstGeom prst="rect">
            <a:avLst/>
          </a:prstGeom>
        </p:spPr>
      </p:pic>
    </p:spTree>
    <p:extLst>
      <p:ext uri="{BB962C8B-B14F-4D97-AF65-F5344CB8AC3E}">
        <p14:creationId xmlns:p14="http://schemas.microsoft.com/office/powerpoint/2010/main" val="358388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3C3B3FF-AD84-2DF9-3798-11520C5AEC23}"/>
              </a:ext>
            </a:extLst>
          </p:cNvPr>
          <p:cNvSpPr>
            <a:spLocks noGrp="1"/>
          </p:cNvSpPr>
          <p:nvPr>
            <p:ph type="subTitle" idx="1"/>
          </p:nvPr>
        </p:nvSpPr>
        <p:spPr>
          <a:xfrm>
            <a:off x="1371600" y="1590472"/>
            <a:ext cx="6400800" cy="1752600"/>
          </a:xfrm>
        </p:spPr>
        <p:txBody>
          <a:bodyPr/>
          <a:lstStyle/>
          <a:p>
            <a:endParaRPr lang="en-US" dirty="0"/>
          </a:p>
          <a:p>
            <a:r>
              <a:rPr lang="en-US" sz="7200" dirty="0">
                <a:solidFill>
                  <a:srgbClr val="FF0000"/>
                </a:solidFill>
                <a:latin typeface="Times New Roman" panose="02020603050405020304" pitchFamily="18" charset="0"/>
                <a:cs typeface="Times New Roman" panose="02020603050405020304" pitchFamily="18" charset="0"/>
              </a:rPr>
              <a:t>Questions?</a:t>
            </a:r>
          </a:p>
          <a:p>
            <a:endParaRPr lang="en-US" sz="3200" dirty="0"/>
          </a:p>
        </p:txBody>
      </p:sp>
    </p:spTree>
    <p:extLst>
      <p:ext uri="{BB962C8B-B14F-4D97-AF65-F5344CB8AC3E}">
        <p14:creationId xmlns:p14="http://schemas.microsoft.com/office/powerpoint/2010/main" val="28773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93ED1-486B-6F35-89C1-904E86BF8545}"/>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DC266DBF-56F5-02F4-4E56-4C71F0E1B7F6}"/>
              </a:ext>
            </a:extLst>
          </p:cNvPr>
          <p:cNvSpPr>
            <a:spLocks noGrp="1"/>
          </p:cNvSpPr>
          <p:nvPr>
            <p:ph type="subTitle" idx="1"/>
          </p:nvPr>
        </p:nvSpPr>
        <p:spPr>
          <a:xfrm>
            <a:off x="1371598" y="5469782"/>
            <a:ext cx="6400800" cy="1752600"/>
          </a:xfrm>
        </p:spPr>
        <p:txBody>
          <a:bodyPr/>
          <a:lstStyle/>
          <a:p>
            <a:r>
              <a:rPr lang="en-US" dirty="0">
                <a:solidFill>
                  <a:schemeClr val="bg1"/>
                </a:solidFill>
              </a:rPr>
              <a:t>Sep 17, 2024</a:t>
            </a:r>
          </a:p>
          <a:p>
            <a:endParaRPr lang="en-US" dirty="0"/>
          </a:p>
        </p:txBody>
      </p:sp>
      <p:pic>
        <p:nvPicPr>
          <p:cNvPr id="1026" name="Picture 2" descr="Marine Leader Development">
            <a:extLst>
              <a:ext uri="{FF2B5EF4-FFF2-40B4-BE49-F238E27FC236}">
                <a16:creationId xmlns:a16="http://schemas.microsoft.com/office/drawing/2014/main" id="{5EC3FB5A-48A6-A4CF-979C-E347EB5658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435" y="1413974"/>
            <a:ext cx="3419563" cy="45594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ine Leader Development">
            <a:extLst>
              <a:ext uri="{FF2B5EF4-FFF2-40B4-BE49-F238E27FC236}">
                <a16:creationId xmlns:a16="http://schemas.microsoft.com/office/drawing/2014/main" id="{B5ABDD17-8E5C-EA3D-0711-7372A3C06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298" y="1972356"/>
            <a:ext cx="3530603" cy="32456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2">
            <a:extLst>
              <a:ext uri="{FF2B5EF4-FFF2-40B4-BE49-F238E27FC236}">
                <a16:creationId xmlns:a16="http://schemas.microsoft.com/office/drawing/2014/main" id="{BC385178-8A15-BB40-3A7B-4EB1936F4C89}"/>
              </a:ext>
            </a:extLst>
          </p:cNvPr>
          <p:cNvSpPr txBox="1">
            <a:spLocks/>
          </p:cNvSpPr>
          <p:nvPr/>
        </p:nvSpPr>
        <p:spPr bwMode="auto">
          <a:xfrm>
            <a:off x="0" y="30480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kern="1200">
                <a:solidFill>
                  <a:srgbClr val="0000FF"/>
                </a:solidFill>
                <a:latin typeface="+mj-lt"/>
                <a:ea typeface="+mj-ea"/>
                <a:cs typeface="+mj-cs"/>
              </a:defRPr>
            </a:lvl1pPr>
            <a:lvl2pPr algn="ctr" rtl="0" eaLnBrk="0" fontAlgn="base" hangingPunct="0">
              <a:spcBef>
                <a:spcPct val="0"/>
              </a:spcBef>
              <a:spcAft>
                <a:spcPct val="0"/>
              </a:spcAft>
              <a:defRPr sz="3300">
                <a:solidFill>
                  <a:srgbClr val="0000FF"/>
                </a:solidFill>
                <a:latin typeface="Arial" pitchFamily="34" charset="0"/>
                <a:cs typeface="Arial" pitchFamily="34" charset="0"/>
              </a:defRPr>
            </a:lvl2pPr>
            <a:lvl3pPr algn="ctr" rtl="0" eaLnBrk="0" fontAlgn="base" hangingPunct="0">
              <a:spcBef>
                <a:spcPct val="0"/>
              </a:spcBef>
              <a:spcAft>
                <a:spcPct val="0"/>
              </a:spcAft>
              <a:defRPr sz="3300">
                <a:solidFill>
                  <a:srgbClr val="0000FF"/>
                </a:solidFill>
                <a:latin typeface="Arial" pitchFamily="34" charset="0"/>
                <a:cs typeface="Arial" pitchFamily="34" charset="0"/>
              </a:defRPr>
            </a:lvl3pPr>
            <a:lvl4pPr algn="ctr" rtl="0" eaLnBrk="0" fontAlgn="base" hangingPunct="0">
              <a:spcBef>
                <a:spcPct val="0"/>
              </a:spcBef>
              <a:spcAft>
                <a:spcPct val="0"/>
              </a:spcAft>
              <a:defRPr sz="3300">
                <a:solidFill>
                  <a:srgbClr val="0000FF"/>
                </a:solidFill>
                <a:latin typeface="Arial" pitchFamily="34" charset="0"/>
                <a:cs typeface="Arial" pitchFamily="34" charset="0"/>
              </a:defRPr>
            </a:lvl4pPr>
            <a:lvl5pPr algn="ctr" rtl="0" eaLnBrk="0" fontAlgn="base" hangingPunct="0">
              <a:spcBef>
                <a:spcPct val="0"/>
              </a:spcBef>
              <a:spcAft>
                <a:spcPct val="0"/>
              </a:spcAft>
              <a:defRPr sz="3300">
                <a:solidFill>
                  <a:srgbClr val="0000FF"/>
                </a:solidFill>
                <a:latin typeface="Arial" pitchFamily="34" charset="0"/>
                <a:cs typeface="Arial" pitchFamily="34" charset="0"/>
              </a:defRPr>
            </a:lvl5pPr>
            <a:lvl6pPr marL="342900" algn="ctr" rtl="0" eaLnBrk="0" fontAlgn="base" hangingPunct="0">
              <a:spcBef>
                <a:spcPct val="0"/>
              </a:spcBef>
              <a:spcAft>
                <a:spcPct val="0"/>
              </a:spcAft>
              <a:defRPr sz="3300">
                <a:solidFill>
                  <a:srgbClr val="0000FF"/>
                </a:solidFill>
                <a:latin typeface="Arial" pitchFamily="34" charset="0"/>
                <a:cs typeface="Arial" pitchFamily="34" charset="0"/>
              </a:defRPr>
            </a:lvl6pPr>
            <a:lvl7pPr marL="685800" algn="ctr" rtl="0" eaLnBrk="0" fontAlgn="base" hangingPunct="0">
              <a:spcBef>
                <a:spcPct val="0"/>
              </a:spcBef>
              <a:spcAft>
                <a:spcPct val="0"/>
              </a:spcAft>
              <a:defRPr sz="3300">
                <a:solidFill>
                  <a:srgbClr val="0000FF"/>
                </a:solidFill>
                <a:latin typeface="Arial" pitchFamily="34" charset="0"/>
                <a:cs typeface="Arial" pitchFamily="34" charset="0"/>
              </a:defRPr>
            </a:lvl7pPr>
            <a:lvl8pPr marL="1028700" algn="ctr" rtl="0" eaLnBrk="0" fontAlgn="base" hangingPunct="0">
              <a:spcBef>
                <a:spcPct val="0"/>
              </a:spcBef>
              <a:spcAft>
                <a:spcPct val="0"/>
              </a:spcAft>
              <a:defRPr sz="3300">
                <a:solidFill>
                  <a:srgbClr val="0000FF"/>
                </a:solidFill>
                <a:latin typeface="Arial" pitchFamily="34" charset="0"/>
                <a:cs typeface="Arial" pitchFamily="34" charset="0"/>
              </a:defRPr>
            </a:lvl8pPr>
            <a:lvl9pPr marL="1371600" algn="ctr" rtl="0" eaLnBrk="0" fontAlgn="base" hangingPunct="0">
              <a:spcBef>
                <a:spcPct val="0"/>
              </a:spcBef>
              <a:spcAft>
                <a:spcPct val="0"/>
              </a:spcAft>
              <a:defRPr sz="3300">
                <a:solidFill>
                  <a:srgbClr val="0000FF"/>
                </a:solidFill>
                <a:latin typeface="Arial" pitchFamily="34" charset="0"/>
                <a:cs typeface="Arial" pitchFamily="34" charset="0"/>
              </a:defRPr>
            </a:lvl9pPr>
          </a:lstStyle>
          <a:p>
            <a:pPr defTabSz="914400"/>
            <a:r>
              <a:rPr lang="en-US" dirty="0">
                <a:solidFill>
                  <a:schemeClr val="tx1"/>
                </a:solidFill>
                <a:latin typeface="Times New Roman" panose="02020603050405020304" pitchFamily="18" charset="0"/>
                <a:cs typeface="Times New Roman" panose="02020603050405020304" pitchFamily="18" charset="0"/>
              </a:rPr>
              <a:t>Marine Leader Development</a:t>
            </a:r>
          </a:p>
        </p:txBody>
      </p:sp>
    </p:spTree>
    <p:extLst>
      <p:ext uri="{BB962C8B-B14F-4D97-AF65-F5344CB8AC3E}">
        <p14:creationId xmlns:p14="http://schemas.microsoft.com/office/powerpoint/2010/main" val="146605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E460D-1995-8435-B7C3-6B571D6EFD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30F829-B696-7865-23F5-27A2D394E855}"/>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Agenda</a:t>
            </a:r>
          </a:p>
        </p:txBody>
      </p:sp>
      <p:sp>
        <p:nvSpPr>
          <p:cNvPr id="4" name="Content Placeholder 3">
            <a:extLst>
              <a:ext uri="{FF2B5EF4-FFF2-40B4-BE49-F238E27FC236}">
                <a16:creationId xmlns:a16="http://schemas.microsoft.com/office/drawing/2014/main" id="{2921D78E-F685-192C-6CBE-3650340A23AE}"/>
              </a:ext>
            </a:extLst>
          </p:cNvPr>
          <p:cNvSpPr>
            <a:spLocks noGrp="1"/>
          </p:cNvSpPr>
          <p:nvPr>
            <p:ph idx="1"/>
          </p:nvPr>
        </p:nvSpPr>
        <p:spPr>
          <a:xfrm>
            <a:off x="457200" y="1600200"/>
            <a:ext cx="8229600" cy="5029200"/>
          </a:xfrm>
        </p:spPr>
        <p:txBody>
          <a:bodyPr/>
          <a:lstStyle/>
          <a:p>
            <a:r>
              <a:rPr lang="en-US" dirty="0">
                <a:latin typeface="Times New Roman" panose="02020603050405020304" pitchFamily="18" charset="0"/>
                <a:cs typeface="Times New Roman" panose="02020603050405020304" pitchFamily="18" charset="0"/>
              </a:rPr>
              <a:t>History</a:t>
            </a:r>
          </a:p>
          <a:p>
            <a:r>
              <a:rPr lang="en-US" dirty="0">
                <a:latin typeface="Times New Roman" panose="02020603050405020304" pitchFamily="18" charset="0"/>
                <a:cs typeface="Times New Roman" panose="02020603050405020304" pitchFamily="18" charset="0"/>
              </a:rPr>
              <a:t>So What</a:t>
            </a:r>
          </a:p>
          <a:p>
            <a:r>
              <a:rPr lang="en-US" dirty="0">
                <a:latin typeface="Times New Roman" panose="02020603050405020304" pitchFamily="18" charset="0"/>
                <a:cs typeface="Times New Roman" panose="02020603050405020304" pitchFamily="18" charset="0"/>
              </a:rPr>
              <a:t>How it Works</a:t>
            </a:r>
          </a:p>
          <a:p>
            <a:r>
              <a:rPr lang="en-US" dirty="0">
                <a:latin typeface="Times New Roman" panose="02020603050405020304" pitchFamily="18" charset="0"/>
                <a:cs typeface="Times New Roman" panose="02020603050405020304" pitchFamily="18" charset="0"/>
              </a:rPr>
              <a:t>6 F’s</a:t>
            </a:r>
          </a:p>
          <a:p>
            <a:r>
              <a:rPr lang="en-US" dirty="0">
                <a:latin typeface="Times New Roman" panose="02020603050405020304" pitchFamily="18" charset="0"/>
                <a:cs typeface="Times New Roman" panose="02020603050405020304" pitchFamily="18" charset="0"/>
              </a:rPr>
              <a:t>Initial Counseling</a:t>
            </a:r>
          </a:p>
          <a:p>
            <a:r>
              <a:rPr lang="en-US" dirty="0">
                <a:latin typeface="Times New Roman" panose="02020603050405020304" pitchFamily="18" charset="0"/>
                <a:cs typeface="Times New Roman" panose="02020603050405020304" pitchFamily="18" charset="0"/>
              </a:rPr>
              <a:t>Subsequent Counseling</a:t>
            </a:r>
          </a:p>
          <a:p>
            <a:r>
              <a:rPr lang="en-US" dirty="0">
                <a:latin typeface="Times New Roman" panose="02020603050405020304" pitchFamily="18" charset="0"/>
                <a:cs typeface="Times New Roman" panose="02020603050405020304" pitchFamily="18" charset="0"/>
              </a:rPr>
              <a:t>Certification Letter</a:t>
            </a:r>
          </a:p>
          <a:p>
            <a:r>
              <a:rPr lang="en-US" dirty="0">
                <a:latin typeface="Times New Roman" panose="02020603050405020304" pitchFamily="18" charset="0"/>
                <a:cs typeface="Times New Roman" panose="02020603050405020304" pitchFamily="18" charset="0"/>
              </a:rPr>
              <a:t>Resources</a:t>
            </a:r>
          </a:p>
          <a:p>
            <a:endParaRPr lang="en-US" dirty="0"/>
          </a:p>
          <a:p>
            <a:endParaRPr lang="en-US" dirty="0"/>
          </a:p>
        </p:txBody>
      </p:sp>
    </p:spTree>
    <p:extLst>
      <p:ext uri="{BB962C8B-B14F-4D97-AF65-F5344CB8AC3E}">
        <p14:creationId xmlns:p14="http://schemas.microsoft.com/office/powerpoint/2010/main" val="179036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19B0A-B1BB-8741-579D-B7AD15B6C4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3B9D08-CC47-7F16-1DE4-A6D99B0AA028}"/>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History</a:t>
            </a:r>
          </a:p>
        </p:txBody>
      </p:sp>
      <p:sp>
        <p:nvSpPr>
          <p:cNvPr id="6" name="Rectangle 2">
            <a:extLst>
              <a:ext uri="{FF2B5EF4-FFF2-40B4-BE49-F238E27FC236}">
                <a16:creationId xmlns:a16="http://schemas.microsoft.com/office/drawing/2014/main" id="{61740D98-BEA0-97D9-6C44-5C284D0BB5F7}"/>
              </a:ext>
            </a:extLst>
          </p:cNvPr>
          <p:cNvSpPr>
            <a:spLocks noGrp="1" noChangeArrowheads="1"/>
          </p:cNvSpPr>
          <p:nvPr>
            <p:ph idx="1"/>
          </p:nvPr>
        </p:nvSpPr>
        <p:spPr bwMode="auto">
          <a:xfrm>
            <a:off x="209128" y="1937469"/>
            <a:ext cx="8725743"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MLD initiated in 2016, Under CMC, General R. B. Neller.  The MLD replaced the Marine Corps Mentoring Program (MCMP).  The MLD is a comprehensive approach to leadership development that seeks to foster development of all aspects of Marines’ personal and professional lives.  It is neither a philosophy nor a program; rather, it is a framework to be used by Marines at all levels for themselves and subordinates.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661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6B2903-177D-4329-9E84-400BF6B39A27}"/>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So What</a:t>
            </a:r>
          </a:p>
        </p:txBody>
      </p:sp>
      <p:sp>
        <p:nvSpPr>
          <p:cNvPr id="7" name="Rectangle 3">
            <a:extLst>
              <a:ext uri="{FF2B5EF4-FFF2-40B4-BE49-F238E27FC236}">
                <a16:creationId xmlns:a16="http://schemas.microsoft.com/office/drawing/2014/main" id="{91872568-464C-6F41-884C-C00E1B121BDF}"/>
              </a:ext>
            </a:extLst>
          </p:cNvPr>
          <p:cNvSpPr>
            <a:spLocks noChangeArrowheads="1"/>
          </p:cNvSpPr>
          <p:nvPr/>
        </p:nvSpPr>
        <p:spPr bwMode="auto">
          <a:xfrm>
            <a:off x="91522" y="1710541"/>
            <a:ext cx="905247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As Marines, our approach to leadership means being aware of and involved in the lives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of those we lead. Effective and engaged leaders do this not to be intrusive but because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they care and because they understand there is no other way to look after the total welfare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and development of their subordinates, unless you are engaged.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Unlike any other </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organization,we</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expect our leaders to have knowledge of all aspects of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lives of their Marines and Sailors, from the names and ages of their children to their educational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and fitness goals, and to their living conditions, both on and off base. We cannot develop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Marines to their fullest potential without truly knowing about them as individuals.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 must know their past, their present situation, and their future goals. By addressing each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these individual areas, MLD seeks to ensure the development of Marines into cohesive,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tactically, and technically proficient, guided by moral purpose, and able to execute the toughest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challenges. </a:t>
            </a:r>
          </a:p>
        </p:txBody>
      </p:sp>
    </p:spTree>
    <p:extLst>
      <p:ext uri="{BB962C8B-B14F-4D97-AF65-F5344CB8AC3E}">
        <p14:creationId xmlns:p14="http://schemas.microsoft.com/office/powerpoint/2010/main" val="111775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A586E-7B79-4DF3-6D6B-4F38F75CB0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4E3C97-58B0-13ED-98BE-847DBB7699BA}"/>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How it Works</a:t>
            </a:r>
          </a:p>
        </p:txBody>
      </p:sp>
      <p:sp>
        <p:nvSpPr>
          <p:cNvPr id="6" name="Rectangle 2">
            <a:extLst>
              <a:ext uri="{FF2B5EF4-FFF2-40B4-BE49-F238E27FC236}">
                <a16:creationId xmlns:a16="http://schemas.microsoft.com/office/drawing/2014/main" id="{A4689C14-0738-6E62-07F9-651B17F476A0}"/>
              </a:ext>
            </a:extLst>
          </p:cNvPr>
          <p:cNvSpPr>
            <a:spLocks noGrp="1" noChangeArrowheads="1"/>
          </p:cNvSpPr>
          <p:nvPr>
            <p:ph idx="1"/>
          </p:nvPr>
        </p:nvSpPr>
        <p:spPr bwMode="auto">
          <a:xfrm rot="10800000" flipV="1">
            <a:off x="492401" y="1135296"/>
            <a:ext cx="7943850" cy="5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dirty="0">
                <a:latin typeface="Times New Roman" panose="02020603050405020304" pitchFamily="18" charset="0"/>
                <a:cs typeface="Times New Roman" panose="02020603050405020304" pitchFamily="18" charset="0"/>
              </a:rPr>
              <a:t>In short, MLD is an engaged leadership, goal oriented, counseling session.  Commanders are encouraged to establish best practices.  </a:t>
            </a:r>
          </a:p>
          <a:p>
            <a:pPr marL="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For example, E4 and above are counselled every 90 days while E3 and below are counselled every 30 days.  </a:t>
            </a:r>
          </a:p>
          <a:p>
            <a:pPr marL="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As leaders establish their relationship, they have an initial form and subsequent form used for counseling/mentoring.  </a:t>
            </a:r>
          </a:p>
          <a:p>
            <a:pPr marL="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These sheets are used to counsel the Marine or Sailor on their unit, section, and individual mission. They are given a billet description to establish responsibilities.  </a:t>
            </a:r>
          </a:p>
          <a:p>
            <a:pPr marL="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subsequent form is used to identify the (6) functional areas, goals, action steps to achieve said goals/status, and establish a deadline.  These can be maintained electronically or a counseling jacket.  </a:t>
            </a:r>
          </a:p>
          <a:p>
            <a:pPr marL="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There are also guided discussions that can be used in Lance Corporal Leadership and Ethics Seminar or Corporal’s Courses.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498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94A48-0F58-376C-63DF-2939497705F6}"/>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A0BDFEC2-E530-86FE-129C-0D8D8E1679B2}"/>
              </a:ext>
            </a:extLst>
          </p:cNvPr>
          <p:cNvSpPr>
            <a:spLocks noGrp="1"/>
          </p:cNvSpPr>
          <p:nvPr>
            <p:ph type="subTitle" idx="1"/>
          </p:nvPr>
        </p:nvSpPr>
        <p:spPr>
          <a:xfrm>
            <a:off x="1371598" y="5469782"/>
            <a:ext cx="6400800" cy="1752600"/>
          </a:xfrm>
        </p:spPr>
        <p:txBody>
          <a:bodyPr/>
          <a:lstStyle/>
          <a:p>
            <a:r>
              <a:rPr lang="en-US" dirty="0">
                <a:solidFill>
                  <a:schemeClr val="bg1"/>
                </a:solidFill>
              </a:rPr>
              <a:t>Sep 17, 2024</a:t>
            </a:r>
          </a:p>
          <a:p>
            <a:endParaRPr lang="en-US" dirty="0"/>
          </a:p>
        </p:txBody>
      </p:sp>
      <p:pic>
        <p:nvPicPr>
          <p:cNvPr id="2050" name="Picture 2" descr="DVIDS - Images - The Six Areas of Marine Leader Development 1 [Image 1 of 3]">
            <a:extLst>
              <a:ext uri="{FF2B5EF4-FFF2-40B4-BE49-F238E27FC236}">
                <a16:creationId xmlns:a16="http://schemas.microsoft.com/office/drawing/2014/main" id="{CEF0EDBB-4DC9-8172-C3C4-22234CE1C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940" y="1169913"/>
            <a:ext cx="7076116" cy="53070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2">
            <a:extLst>
              <a:ext uri="{FF2B5EF4-FFF2-40B4-BE49-F238E27FC236}">
                <a16:creationId xmlns:a16="http://schemas.microsoft.com/office/drawing/2014/main" id="{1B0F42C3-DA46-13FF-7B85-93017380E822}"/>
              </a:ext>
            </a:extLst>
          </p:cNvPr>
          <p:cNvSpPr txBox="1">
            <a:spLocks/>
          </p:cNvSpPr>
          <p:nvPr/>
        </p:nvSpPr>
        <p:spPr bwMode="auto">
          <a:xfrm>
            <a:off x="0" y="30480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kern="1200">
                <a:solidFill>
                  <a:srgbClr val="0000FF"/>
                </a:solidFill>
                <a:latin typeface="+mj-lt"/>
                <a:ea typeface="+mj-ea"/>
                <a:cs typeface="+mj-cs"/>
              </a:defRPr>
            </a:lvl1pPr>
            <a:lvl2pPr algn="ctr" rtl="0" eaLnBrk="0" fontAlgn="base" hangingPunct="0">
              <a:spcBef>
                <a:spcPct val="0"/>
              </a:spcBef>
              <a:spcAft>
                <a:spcPct val="0"/>
              </a:spcAft>
              <a:defRPr sz="3300">
                <a:solidFill>
                  <a:srgbClr val="0000FF"/>
                </a:solidFill>
                <a:latin typeface="Arial" pitchFamily="34" charset="0"/>
                <a:cs typeface="Arial" pitchFamily="34" charset="0"/>
              </a:defRPr>
            </a:lvl2pPr>
            <a:lvl3pPr algn="ctr" rtl="0" eaLnBrk="0" fontAlgn="base" hangingPunct="0">
              <a:spcBef>
                <a:spcPct val="0"/>
              </a:spcBef>
              <a:spcAft>
                <a:spcPct val="0"/>
              </a:spcAft>
              <a:defRPr sz="3300">
                <a:solidFill>
                  <a:srgbClr val="0000FF"/>
                </a:solidFill>
                <a:latin typeface="Arial" pitchFamily="34" charset="0"/>
                <a:cs typeface="Arial" pitchFamily="34" charset="0"/>
              </a:defRPr>
            </a:lvl3pPr>
            <a:lvl4pPr algn="ctr" rtl="0" eaLnBrk="0" fontAlgn="base" hangingPunct="0">
              <a:spcBef>
                <a:spcPct val="0"/>
              </a:spcBef>
              <a:spcAft>
                <a:spcPct val="0"/>
              </a:spcAft>
              <a:defRPr sz="3300">
                <a:solidFill>
                  <a:srgbClr val="0000FF"/>
                </a:solidFill>
                <a:latin typeface="Arial" pitchFamily="34" charset="0"/>
                <a:cs typeface="Arial" pitchFamily="34" charset="0"/>
              </a:defRPr>
            </a:lvl4pPr>
            <a:lvl5pPr algn="ctr" rtl="0" eaLnBrk="0" fontAlgn="base" hangingPunct="0">
              <a:spcBef>
                <a:spcPct val="0"/>
              </a:spcBef>
              <a:spcAft>
                <a:spcPct val="0"/>
              </a:spcAft>
              <a:defRPr sz="3300">
                <a:solidFill>
                  <a:srgbClr val="0000FF"/>
                </a:solidFill>
                <a:latin typeface="Arial" pitchFamily="34" charset="0"/>
                <a:cs typeface="Arial" pitchFamily="34" charset="0"/>
              </a:defRPr>
            </a:lvl5pPr>
            <a:lvl6pPr marL="342900" algn="ctr" rtl="0" eaLnBrk="0" fontAlgn="base" hangingPunct="0">
              <a:spcBef>
                <a:spcPct val="0"/>
              </a:spcBef>
              <a:spcAft>
                <a:spcPct val="0"/>
              </a:spcAft>
              <a:defRPr sz="3300">
                <a:solidFill>
                  <a:srgbClr val="0000FF"/>
                </a:solidFill>
                <a:latin typeface="Arial" pitchFamily="34" charset="0"/>
                <a:cs typeface="Arial" pitchFamily="34" charset="0"/>
              </a:defRPr>
            </a:lvl6pPr>
            <a:lvl7pPr marL="685800" algn="ctr" rtl="0" eaLnBrk="0" fontAlgn="base" hangingPunct="0">
              <a:spcBef>
                <a:spcPct val="0"/>
              </a:spcBef>
              <a:spcAft>
                <a:spcPct val="0"/>
              </a:spcAft>
              <a:defRPr sz="3300">
                <a:solidFill>
                  <a:srgbClr val="0000FF"/>
                </a:solidFill>
                <a:latin typeface="Arial" pitchFamily="34" charset="0"/>
                <a:cs typeface="Arial" pitchFamily="34" charset="0"/>
              </a:defRPr>
            </a:lvl7pPr>
            <a:lvl8pPr marL="1028700" algn="ctr" rtl="0" eaLnBrk="0" fontAlgn="base" hangingPunct="0">
              <a:spcBef>
                <a:spcPct val="0"/>
              </a:spcBef>
              <a:spcAft>
                <a:spcPct val="0"/>
              </a:spcAft>
              <a:defRPr sz="3300">
                <a:solidFill>
                  <a:srgbClr val="0000FF"/>
                </a:solidFill>
                <a:latin typeface="Arial" pitchFamily="34" charset="0"/>
                <a:cs typeface="Arial" pitchFamily="34" charset="0"/>
              </a:defRPr>
            </a:lvl8pPr>
            <a:lvl9pPr marL="1371600" algn="ctr" rtl="0" eaLnBrk="0" fontAlgn="base" hangingPunct="0">
              <a:spcBef>
                <a:spcPct val="0"/>
              </a:spcBef>
              <a:spcAft>
                <a:spcPct val="0"/>
              </a:spcAft>
              <a:defRPr sz="3300">
                <a:solidFill>
                  <a:srgbClr val="0000FF"/>
                </a:solidFill>
                <a:latin typeface="Arial" pitchFamily="34" charset="0"/>
                <a:cs typeface="Arial" pitchFamily="34" charset="0"/>
              </a:defRPr>
            </a:lvl9pPr>
          </a:lstStyle>
          <a:p>
            <a:pPr defTabSz="914400"/>
            <a:r>
              <a:rPr lang="en-US">
                <a:solidFill>
                  <a:schemeClr val="tx1"/>
                </a:solidFill>
                <a:latin typeface="Times New Roman" panose="02020603050405020304" pitchFamily="18" charset="0"/>
                <a:cs typeface="Times New Roman" panose="02020603050405020304" pitchFamily="18" charset="0"/>
              </a:rPr>
              <a:t>6 F’s</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417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6B2903-177D-4329-9E84-400BF6B39A27}"/>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6 F’s</a:t>
            </a:r>
          </a:p>
        </p:txBody>
      </p:sp>
      <p:sp>
        <p:nvSpPr>
          <p:cNvPr id="4" name="Content Placeholder 3">
            <a:extLst>
              <a:ext uri="{FF2B5EF4-FFF2-40B4-BE49-F238E27FC236}">
                <a16:creationId xmlns:a16="http://schemas.microsoft.com/office/drawing/2014/main" id="{7E6D8F18-8823-E36C-6ED1-C678A90D876A}"/>
              </a:ext>
            </a:extLst>
          </p:cNvPr>
          <p:cNvSpPr>
            <a:spLocks noGrp="1"/>
          </p:cNvSpPr>
          <p:nvPr>
            <p:ph idx="1"/>
          </p:nvPr>
        </p:nvSpPr>
        <p:spPr>
          <a:xfrm>
            <a:off x="457200" y="1447800"/>
            <a:ext cx="8229600" cy="5029200"/>
          </a:xfrm>
        </p:spPr>
        <p:txBody>
          <a:bodyPr/>
          <a:lstStyle/>
          <a:p>
            <a:r>
              <a:rPr lang="en-US" sz="1800" dirty="0">
                <a:latin typeface="Times New Roman" panose="02020603050405020304" pitchFamily="18" charset="0"/>
                <a:cs typeface="Times New Roman" panose="02020603050405020304" pitchFamily="18" charset="0"/>
              </a:rPr>
              <a:t>1. </a:t>
            </a:r>
            <a:r>
              <a:rPr lang="en-US" sz="1800" b="1" u="sng" dirty="0">
                <a:latin typeface="Times New Roman" panose="02020603050405020304" pitchFamily="18" charset="0"/>
                <a:cs typeface="Times New Roman" panose="02020603050405020304" pitchFamily="18" charset="0"/>
              </a:rPr>
              <a:t>Fidelity</a:t>
            </a:r>
            <a:r>
              <a:rPr lang="en-US" sz="1800" dirty="0">
                <a:latin typeface="Times New Roman" panose="02020603050405020304" pitchFamily="18" charset="0"/>
                <a:cs typeface="Times New Roman" panose="02020603050405020304" pitchFamily="18" charset="0"/>
              </a:rPr>
              <a:t>. Faithfulness to one another, our Corps, and the Nation. It is expressed through our motto, “Semper Fidelis,” meaning “Always Faithful,” as well as our core values, leadership traits and principles, heritage, and high standards of ethical conduct.</a:t>
            </a:r>
          </a:p>
          <a:p>
            <a:pPr marL="0" indent="0">
              <a:buNone/>
            </a:pPr>
            <a:r>
              <a:rPr lang="en-US" sz="18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2. </a:t>
            </a:r>
            <a:r>
              <a:rPr lang="en-US" sz="1800" b="1" u="sng" dirty="0">
                <a:latin typeface="Times New Roman" panose="02020603050405020304" pitchFamily="18" charset="0"/>
                <a:cs typeface="Times New Roman" panose="02020603050405020304" pitchFamily="18" charset="0"/>
              </a:rPr>
              <a:t>Fighter</a:t>
            </a:r>
            <a:r>
              <a:rPr lang="en-US" sz="1800" dirty="0">
                <a:latin typeface="Times New Roman" panose="02020603050405020304" pitchFamily="18" charset="0"/>
                <a:cs typeface="Times New Roman" panose="02020603050405020304" pitchFamily="18" charset="0"/>
              </a:rPr>
              <a:t>. The cumulative skill sets and knowledge that make Marines well-rounded warriors. This addresses Professional Military Education (PME), as well as the classifications of duties, such as Military Occupational Specialty (MOS)/Navy Enlisted Code (NEC)/Navy Officer Billet Classification (NOBC), and corresponding standards of performance, interpersonal communication skills, and on and off-duty education. This area also helps focus training of both individuals and the team.</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3. </a:t>
            </a:r>
            <a:r>
              <a:rPr lang="en-US" sz="1800" b="1" u="sng" dirty="0">
                <a:latin typeface="Times New Roman" panose="02020603050405020304" pitchFamily="18" charset="0"/>
                <a:cs typeface="Times New Roman" panose="02020603050405020304" pitchFamily="18" charset="0"/>
              </a:rPr>
              <a:t>Fitness</a:t>
            </a:r>
            <a:r>
              <a:rPr lang="en-US" sz="1800" dirty="0">
                <a:latin typeface="Times New Roman" panose="02020603050405020304" pitchFamily="18" charset="0"/>
                <a:cs typeface="Times New Roman" panose="02020603050405020304" pitchFamily="18" charset="0"/>
              </a:rPr>
              <a:t>. Physical, mental, spiritual, and social health and well-being. Ensuring holistic well-being boosts morale, cohesiveness, and resiliency – enabling Marines to execute the toughest challenges and recuperate in shorter time.</a:t>
            </a:r>
          </a:p>
          <a:p>
            <a:pPr marL="0" indent="0">
              <a:buNone/>
            </a:pPr>
            <a:endParaRPr lang="en-US" sz="1600" dirty="0"/>
          </a:p>
        </p:txBody>
      </p:sp>
    </p:spTree>
    <p:extLst>
      <p:ext uri="{BB962C8B-B14F-4D97-AF65-F5344CB8AC3E}">
        <p14:creationId xmlns:p14="http://schemas.microsoft.com/office/powerpoint/2010/main" val="274666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136A-5D9A-55AD-D674-E0F3D36365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25E822-0F31-33FE-2FEB-BF06DC24091F}"/>
              </a:ext>
            </a:extLst>
          </p:cNvPr>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6 F’s</a:t>
            </a:r>
          </a:p>
        </p:txBody>
      </p:sp>
      <p:sp>
        <p:nvSpPr>
          <p:cNvPr id="4" name="Content Placeholder 3">
            <a:extLst>
              <a:ext uri="{FF2B5EF4-FFF2-40B4-BE49-F238E27FC236}">
                <a16:creationId xmlns:a16="http://schemas.microsoft.com/office/drawing/2014/main" id="{A54B5037-365D-AB18-18B3-E112B108B490}"/>
              </a:ext>
            </a:extLst>
          </p:cNvPr>
          <p:cNvSpPr>
            <a:spLocks noGrp="1"/>
          </p:cNvSpPr>
          <p:nvPr>
            <p:ph idx="1"/>
          </p:nvPr>
        </p:nvSpPr>
        <p:spPr>
          <a:xfrm>
            <a:off x="457200" y="1524000"/>
            <a:ext cx="8229600" cy="5029200"/>
          </a:xfrm>
        </p:spPr>
        <p:txBody>
          <a:bodyPr/>
          <a:lstStyle/>
          <a:p>
            <a:r>
              <a:rPr lang="en-US" sz="1800" dirty="0">
                <a:latin typeface="Times New Roman" panose="02020603050405020304" pitchFamily="18" charset="0"/>
                <a:cs typeface="Times New Roman" panose="02020603050405020304" pitchFamily="18" charset="0"/>
              </a:rPr>
              <a:t>4. </a:t>
            </a:r>
            <a:r>
              <a:rPr lang="en-US" sz="1800" b="1" u="sng" dirty="0">
                <a:latin typeface="Times New Roman" panose="02020603050405020304" pitchFamily="18" charset="0"/>
                <a:cs typeface="Times New Roman" panose="02020603050405020304" pitchFamily="18" charset="0"/>
              </a:rPr>
              <a:t>Family</a:t>
            </a:r>
            <a:r>
              <a:rPr lang="en-US" sz="1800" dirty="0">
                <a:latin typeface="Times New Roman" panose="02020603050405020304" pitchFamily="18" charset="0"/>
                <a:cs typeface="Times New Roman" panose="02020603050405020304" pitchFamily="18" charset="0"/>
              </a:rPr>
              <a:t>. The bedrock, fundamental social relationships from which Marines draw strength, and cumulatively make a stronger Corps. The challenges of military life require families to be resilient like the Marines they support.</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5. </a:t>
            </a:r>
            <a:r>
              <a:rPr lang="en-US" sz="1800" b="1" u="sng" dirty="0">
                <a:latin typeface="Times New Roman" panose="02020603050405020304" pitchFamily="18" charset="0"/>
                <a:cs typeface="Times New Roman" panose="02020603050405020304" pitchFamily="18" charset="0"/>
              </a:rPr>
              <a:t>Finances</a:t>
            </a:r>
            <a:r>
              <a:rPr lang="en-US" sz="1800" dirty="0">
                <a:latin typeface="Times New Roman" panose="02020603050405020304" pitchFamily="18" charset="0"/>
                <a:cs typeface="Times New Roman" panose="02020603050405020304" pitchFamily="18" charset="0"/>
              </a:rPr>
              <a:t>. The disciplined practice of personal financial responsibility. Marines and Sailors who are financially responsible mitigate stress and are better prepared for deployments, family changes, big financial decisions (e.g., buying a home of vehicle), and transition to civilian life.</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6. </a:t>
            </a:r>
            <a:r>
              <a:rPr lang="en-US" sz="1800" b="1" u="sng" dirty="0">
                <a:latin typeface="Times New Roman" panose="02020603050405020304" pitchFamily="18" charset="0"/>
                <a:cs typeface="Times New Roman" panose="02020603050405020304" pitchFamily="18" charset="0"/>
              </a:rPr>
              <a:t>Future</a:t>
            </a:r>
            <a:r>
              <a:rPr lang="en-US" sz="1800" dirty="0">
                <a:latin typeface="Times New Roman" panose="02020603050405020304" pitchFamily="18" charset="0"/>
                <a:cs typeface="Times New Roman" panose="02020603050405020304" pitchFamily="18" charset="0"/>
              </a:rPr>
              <a:t>. The practice of setting and accomplishing goals in all the other five functional areas of leader development. Goal[1]setting maximizes the likelihood of personal and professional success, which carries through to civilian life.</a:t>
            </a:r>
          </a:p>
          <a:p>
            <a:endParaRPr lang="en-US" sz="1600" dirty="0"/>
          </a:p>
          <a:p>
            <a:endParaRPr lang="en-US" dirty="0"/>
          </a:p>
        </p:txBody>
      </p:sp>
    </p:spTree>
    <p:extLst>
      <p:ext uri="{BB962C8B-B14F-4D97-AF65-F5344CB8AC3E}">
        <p14:creationId xmlns:p14="http://schemas.microsoft.com/office/powerpoint/2010/main" val="1228101055"/>
      </p:ext>
    </p:extLst>
  </p:cSld>
  <p:clrMapOvr>
    <a:masterClrMapping/>
  </p:clrMapOvr>
</p:sld>
</file>

<file path=ppt/theme/theme1.xml><?xml version="1.0" encoding="utf-8"?>
<a:theme xmlns:a="http://schemas.openxmlformats.org/drawingml/2006/main" name="35_Default Desig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5_Default Desig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C0425BDE757843A9D70041078846C2" ma:contentTypeVersion="13" ma:contentTypeDescription="Create a new document." ma:contentTypeScope="" ma:versionID="80d4fdde068d1c4c4416d475b9797408">
  <xsd:schema xmlns:xsd="http://www.w3.org/2001/XMLSchema" xmlns:xs="http://www.w3.org/2001/XMLSchema" xmlns:p="http://schemas.microsoft.com/office/2006/metadata/properties" xmlns:ns2="6334940a-4181-4b9b-b76e-3b6da6b418ac" xmlns:ns3="24908947-d57e-42b2-a1d7-6c8d4fa52287" targetNamespace="http://schemas.microsoft.com/office/2006/metadata/properties" ma:root="true" ma:fieldsID="10a6d22d3bdeac8dde717bdf9ab15129" ns2:_="" ns3:_="">
    <xsd:import namespace="6334940a-4181-4b9b-b76e-3b6da6b418ac"/>
    <xsd:import namespace="24908947-d57e-42b2-a1d7-6c8d4fa522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34940a-4181-4b9b-b76e-3b6da6b41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908947-d57e-42b2-a1d7-6c8d4fa5228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15115cf-d44d-4554-bcd8-93fef0d75013}" ma:internalName="TaxCatchAll" ma:showField="CatchAllData" ma:web="24908947-d57e-42b2-a1d7-6c8d4fa52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4908947-d57e-42b2-a1d7-6c8d4fa52287">
      <UserInfo>
        <DisplayName>Dierker Maj Adam Fitzrandolph</DisplayName>
        <AccountId>116</AccountId>
        <AccountType/>
      </UserInfo>
    </SharedWithUsers>
    <lcf76f155ced4ddcb4097134ff3c332f xmlns="6334940a-4181-4b9b-b76e-3b6da6b418ac">
      <Terms xmlns="http://schemas.microsoft.com/office/infopath/2007/PartnerControls"/>
    </lcf76f155ced4ddcb4097134ff3c332f>
    <TaxCatchAll xmlns="24908947-d57e-42b2-a1d7-6c8d4fa52287" xsi:nil="true"/>
  </documentManagement>
</p:properties>
</file>

<file path=customXml/itemProps1.xml><?xml version="1.0" encoding="utf-8"?>
<ds:datastoreItem xmlns:ds="http://schemas.openxmlformats.org/officeDocument/2006/customXml" ds:itemID="{CC1D0F19-09DA-473B-ADB8-C5F63898DA4A}">
  <ds:schemaRefs>
    <ds:schemaRef ds:uri="http://schemas.microsoft.com/sharepoint/v3/contenttype/forms"/>
  </ds:schemaRefs>
</ds:datastoreItem>
</file>

<file path=customXml/itemProps2.xml><?xml version="1.0" encoding="utf-8"?>
<ds:datastoreItem xmlns:ds="http://schemas.openxmlformats.org/officeDocument/2006/customXml" ds:itemID="{FA09F1A5-76E3-46B9-B00B-352E25A1F319}">
  <ds:schemaRefs>
    <ds:schemaRef ds:uri="24908947-d57e-42b2-a1d7-6c8d4fa52287"/>
    <ds:schemaRef ds:uri="6334940a-4181-4b9b-b76e-3b6da6b418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9C6556-DDE4-4392-BE34-EA5214462B9E}">
  <ds:schemaRefs>
    <ds:schemaRef ds:uri="http://schemas.microsoft.com/office/2006/documentManagement/types"/>
    <ds:schemaRef ds:uri="http://purl.org/dc/dcmitype/"/>
    <ds:schemaRef ds:uri="http://schemas.microsoft.com/office/infopath/2007/PartnerControls"/>
    <ds:schemaRef ds:uri="http://purl.org/dc/elements/1.1/"/>
    <ds:schemaRef ds:uri="6334940a-4181-4b9b-b76e-3b6da6b418ac"/>
    <ds:schemaRef ds:uri="http://schemas.microsoft.com/office/2006/metadata/properties"/>
    <ds:schemaRef ds:uri="24908947-d57e-42b2-a1d7-6c8d4fa52287"/>
    <ds:schemaRef ds:uri="http://schemas.openxmlformats.org/package/2006/metadata/core-properties"/>
    <ds:schemaRef ds:uri="http://www.w3.org/XML/1998/namespace"/>
    <ds:schemaRef ds:uri="http://purl.org/dc/terms/"/>
  </ds:schemaRefs>
</ds:datastoreItem>
</file>

<file path=docMetadata/LabelInfo.xml><?xml version="1.0" encoding="utf-8"?>
<clbl:labelList xmlns:clbl="http://schemas.microsoft.com/office/2020/mipLabelMetadata">
  <clbl:label id="{89f80511-b267-4892-be9d-6cc8d3fffe7e}" enabled="1" method="Standard" siteId="{f4c44cda-18c6-46b0-80f2-e290072444fd}" removed="0"/>
</clbl:labelList>
</file>

<file path=docProps/app.xml><?xml version="1.0" encoding="utf-8"?>
<Properties xmlns="http://schemas.openxmlformats.org/officeDocument/2006/extended-properties" xmlns:vt="http://schemas.openxmlformats.org/officeDocument/2006/docPropsVTypes">
  <Template>Office Theme</Template>
  <TotalTime>3095</TotalTime>
  <Words>849</Words>
  <Application>Microsoft Office PowerPoint</Application>
  <PresentationFormat>On-screen Show (4:3)</PresentationFormat>
  <Paragraphs>74</Paragraphs>
  <Slides>16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Aptos</vt:lpstr>
      <vt:lpstr>Arial</vt:lpstr>
      <vt:lpstr>Calibri</vt:lpstr>
      <vt:lpstr>Times New Roman</vt:lpstr>
      <vt:lpstr>35_Default Design</vt:lpstr>
      <vt:lpstr>45_Default Design</vt:lpstr>
      <vt:lpstr>Marine Leader Development MCO 1500.61</vt:lpstr>
      <vt:lpstr>PowerPoint Presentation</vt:lpstr>
      <vt:lpstr>Agenda</vt:lpstr>
      <vt:lpstr>History</vt:lpstr>
      <vt:lpstr>So What</vt:lpstr>
      <vt:lpstr>How it Works</vt:lpstr>
      <vt:lpstr>PowerPoint Presentation</vt:lpstr>
      <vt:lpstr>6 F’s</vt:lpstr>
      <vt:lpstr>6 F’s</vt:lpstr>
      <vt:lpstr>PowerPoint Presentation</vt:lpstr>
      <vt:lpstr>PowerPoint Presentation</vt:lpstr>
      <vt:lpstr>PowerPoint Presentation</vt:lpstr>
      <vt:lpstr>PowerPoint Presentation</vt:lpstr>
      <vt:lpstr>Resources</vt:lpstr>
      <vt:lpstr>Resources</vt:lpstr>
      <vt:lpstr>PowerPoint Presentation</vt:lpstr>
    </vt:vector>
  </TitlesOfParts>
  <Company>The United States Marine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&amp; Staff</dc:title>
  <dc:creator>Truscott Maj William H</dc:creator>
  <cp:lastModifiedBy>Rivera SgtMaj Christophe L</cp:lastModifiedBy>
  <cp:revision>29</cp:revision>
  <cp:lastPrinted>2024-09-04T03:34:08Z</cp:lastPrinted>
  <dcterms:created xsi:type="dcterms:W3CDTF">2021-10-18T07:07:40Z</dcterms:created>
  <dcterms:modified xsi:type="dcterms:W3CDTF">2026-01-21T20:39:23Z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0x010100F1C0425BDE757843A9D70041078846C2</vt:lpwstr>
  </property>
  <property fmtid="{D5CDD505-2E9C-101B-9397-08002B2CF9AE}" pid="3" name="MediaServiceImageTags">
    <vt:lpwstr/>
  </property>
</Properties>
</file>